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74" r:id="rId2"/>
    <p:sldMasterId id="2147483676" r:id="rId3"/>
  </p:sldMasterIdLst>
  <p:notesMasterIdLst>
    <p:notesMasterId r:id="rId16"/>
  </p:notesMasterIdLst>
  <p:sldIdLst>
    <p:sldId id="263" r:id="rId4"/>
    <p:sldId id="264" r:id="rId5"/>
    <p:sldId id="259" r:id="rId6"/>
    <p:sldId id="260" r:id="rId7"/>
    <p:sldId id="261" r:id="rId8"/>
    <p:sldId id="262" r:id="rId9"/>
    <p:sldId id="266" r:id="rId10"/>
    <p:sldId id="256" r:id="rId11"/>
    <p:sldId id="267" r:id="rId12"/>
    <p:sldId id="270" r:id="rId13"/>
    <p:sldId id="271" r:id="rId14"/>
    <p:sldId id="269"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33"/>
    <p:restoredTop sz="94653"/>
  </p:normalViewPr>
  <p:slideViewPr>
    <p:cSldViewPr snapToGrid="0">
      <p:cViewPr varScale="1">
        <p:scale>
          <a:sx n="65" d="100"/>
          <a:sy n="65" d="100"/>
        </p:scale>
        <p:origin x="79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726132ff7a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726132ff7a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F Two Content Areas" type="twoObj">
  <p:cSld name="TWO_OBJECTS">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504825" y="365125"/>
            <a:ext cx="112011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4000"/>
              <a:buFont typeface="Arial"/>
              <a:buNone/>
              <a:defRPr sz="4000" b="1">
                <a:latin typeface="Arial"/>
                <a:ea typeface="Arial"/>
                <a:cs typeface="Arial"/>
                <a:sym typeface="Aria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89" name="Google Shape;89;p14"/>
          <p:cNvSpPr txBox="1">
            <a:spLocks noGrp="1"/>
          </p:cNvSpPr>
          <p:nvPr>
            <p:ph type="body" idx="1"/>
          </p:nvPr>
        </p:nvSpPr>
        <p:spPr>
          <a:xfrm>
            <a:off x="504825" y="1825625"/>
            <a:ext cx="5514900" cy="4351200"/>
          </a:xfrm>
          <a:prstGeom prst="rect">
            <a:avLst/>
          </a:prstGeom>
          <a:noFill/>
          <a:ln>
            <a:noFill/>
          </a:ln>
        </p:spPr>
        <p:txBody>
          <a:bodyPr spcFirstLastPara="1" wrap="square" lIns="91425" tIns="45700" rIns="91425" bIns="45700" anchor="t" anchorCtr="0">
            <a:noAutofit/>
          </a:bodyPr>
          <a:lstStyle>
            <a:lvl1pPr marL="457200" lvl="0" indent="-381000" algn="l" rtl="0">
              <a:lnSpc>
                <a:spcPct val="90000"/>
              </a:lnSpc>
              <a:spcBef>
                <a:spcPts val="1100"/>
              </a:spcBef>
              <a:spcAft>
                <a:spcPts val="0"/>
              </a:spcAft>
              <a:buClr>
                <a:schemeClr val="dk2"/>
              </a:buClr>
              <a:buSzPts val="2400"/>
              <a:buChar char="▪"/>
              <a:defRPr sz="2400">
                <a:latin typeface="Arial"/>
                <a:ea typeface="Arial"/>
                <a:cs typeface="Arial"/>
                <a:sym typeface="Arial"/>
              </a:defRPr>
            </a:lvl1pPr>
            <a:lvl2pPr marL="914400" lvl="1" indent="-355600" algn="l" rtl="0">
              <a:lnSpc>
                <a:spcPct val="90000"/>
              </a:lnSpc>
              <a:spcBef>
                <a:spcPts val="500"/>
              </a:spcBef>
              <a:spcAft>
                <a:spcPts val="0"/>
              </a:spcAft>
              <a:buClr>
                <a:schemeClr val="dk2"/>
              </a:buClr>
              <a:buSzPts val="2000"/>
              <a:buChar char="▪"/>
              <a:defRPr sz="2000">
                <a:latin typeface="Arial"/>
                <a:ea typeface="Arial"/>
                <a:cs typeface="Arial"/>
                <a:sym typeface="Arial"/>
              </a:defRPr>
            </a:lvl2pPr>
            <a:lvl3pPr marL="1371600" lvl="2" indent="-349250" algn="l" rtl="0">
              <a:lnSpc>
                <a:spcPct val="90000"/>
              </a:lnSpc>
              <a:spcBef>
                <a:spcPts val="500"/>
              </a:spcBef>
              <a:spcAft>
                <a:spcPts val="0"/>
              </a:spcAft>
              <a:buClr>
                <a:schemeClr val="dk2"/>
              </a:buClr>
              <a:buSzPts val="1900"/>
              <a:buChar char="▪"/>
              <a:defRPr sz="1900">
                <a:latin typeface="Arial"/>
                <a:ea typeface="Arial"/>
                <a:cs typeface="Arial"/>
                <a:sym typeface="Arial"/>
              </a:defRPr>
            </a:lvl3pPr>
            <a:lvl4pPr marL="1828800" lvl="3" indent="-330200" algn="l" rtl="0">
              <a:lnSpc>
                <a:spcPct val="90000"/>
              </a:lnSpc>
              <a:spcBef>
                <a:spcPts val="500"/>
              </a:spcBef>
              <a:spcAft>
                <a:spcPts val="0"/>
              </a:spcAft>
              <a:buClr>
                <a:schemeClr val="dk2"/>
              </a:buClr>
              <a:buSzPts val="1600"/>
              <a:buChar char="▪"/>
              <a:defRPr sz="1600"/>
            </a:lvl4pPr>
            <a:lvl5pPr marL="2286000" lvl="4" indent="-330200" algn="l" rtl="0">
              <a:lnSpc>
                <a:spcPct val="90000"/>
              </a:lnSpc>
              <a:spcBef>
                <a:spcPts val="500"/>
              </a:spcBef>
              <a:spcAft>
                <a:spcPts val="0"/>
              </a:spcAft>
              <a:buClr>
                <a:schemeClr val="dk2"/>
              </a:buClr>
              <a:buSzPts val="1600"/>
              <a:buChar char="▪"/>
              <a:defRPr sz="1600"/>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90" name="Google Shape;90;p14"/>
          <p:cNvSpPr txBox="1">
            <a:spLocks noGrp="1"/>
          </p:cNvSpPr>
          <p:nvPr>
            <p:ph type="body" idx="2"/>
          </p:nvPr>
        </p:nvSpPr>
        <p:spPr>
          <a:xfrm>
            <a:off x="6172198" y="1825625"/>
            <a:ext cx="5514900" cy="4351200"/>
          </a:xfrm>
          <a:prstGeom prst="rect">
            <a:avLst/>
          </a:prstGeom>
          <a:noFill/>
          <a:ln>
            <a:noFill/>
          </a:ln>
        </p:spPr>
        <p:txBody>
          <a:bodyPr spcFirstLastPara="1" wrap="square" lIns="91425" tIns="45700" rIns="91425" bIns="45700" anchor="t" anchorCtr="0">
            <a:noAutofit/>
          </a:bodyPr>
          <a:lstStyle>
            <a:lvl1pPr marL="457200" lvl="0" indent="-381000" algn="l" rtl="0">
              <a:lnSpc>
                <a:spcPct val="90000"/>
              </a:lnSpc>
              <a:spcBef>
                <a:spcPts val="1100"/>
              </a:spcBef>
              <a:spcAft>
                <a:spcPts val="0"/>
              </a:spcAft>
              <a:buClr>
                <a:schemeClr val="dk2"/>
              </a:buClr>
              <a:buSzPts val="2400"/>
              <a:buChar char="▪"/>
              <a:defRPr sz="2400">
                <a:latin typeface="Arial"/>
                <a:ea typeface="Arial"/>
                <a:cs typeface="Arial"/>
                <a:sym typeface="Arial"/>
              </a:defRPr>
            </a:lvl1pPr>
            <a:lvl2pPr marL="914400" lvl="1" indent="-355600" algn="l" rtl="0">
              <a:lnSpc>
                <a:spcPct val="90000"/>
              </a:lnSpc>
              <a:spcBef>
                <a:spcPts val="500"/>
              </a:spcBef>
              <a:spcAft>
                <a:spcPts val="0"/>
              </a:spcAft>
              <a:buClr>
                <a:schemeClr val="dk2"/>
              </a:buClr>
              <a:buSzPts val="2000"/>
              <a:buChar char="▪"/>
              <a:defRPr sz="2000">
                <a:latin typeface="Arial"/>
                <a:ea typeface="Arial"/>
                <a:cs typeface="Arial"/>
                <a:sym typeface="Arial"/>
              </a:defRPr>
            </a:lvl2pPr>
            <a:lvl3pPr marL="1371600" lvl="2" indent="-349250" algn="l" rtl="0">
              <a:lnSpc>
                <a:spcPct val="90000"/>
              </a:lnSpc>
              <a:spcBef>
                <a:spcPts val="500"/>
              </a:spcBef>
              <a:spcAft>
                <a:spcPts val="0"/>
              </a:spcAft>
              <a:buClr>
                <a:schemeClr val="dk2"/>
              </a:buClr>
              <a:buSzPts val="1900"/>
              <a:buChar char="▪"/>
              <a:defRPr sz="1900">
                <a:latin typeface="Arial"/>
                <a:ea typeface="Arial"/>
                <a:cs typeface="Arial"/>
                <a:sym typeface="Arial"/>
              </a:defRPr>
            </a:lvl3pPr>
            <a:lvl4pPr marL="1828800" lvl="3" indent="-330200" algn="l" rtl="0">
              <a:lnSpc>
                <a:spcPct val="90000"/>
              </a:lnSpc>
              <a:spcBef>
                <a:spcPts val="500"/>
              </a:spcBef>
              <a:spcAft>
                <a:spcPts val="0"/>
              </a:spcAft>
              <a:buClr>
                <a:schemeClr val="dk2"/>
              </a:buClr>
              <a:buSzPts val="1600"/>
              <a:buChar char="▪"/>
              <a:defRPr sz="1600">
                <a:latin typeface="Arial"/>
                <a:ea typeface="Arial"/>
                <a:cs typeface="Arial"/>
                <a:sym typeface="Arial"/>
              </a:defRPr>
            </a:lvl4pPr>
            <a:lvl5pPr marL="2286000" lvl="4" indent="-330200" algn="l" rtl="0">
              <a:lnSpc>
                <a:spcPct val="90000"/>
              </a:lnSpc>
              <a:spcBef>
                <a:spcPts val="500"/>
              </a:spcBef>
              <a:spcAft>
                <a:spcPts val="0"/>
              </a:spcAft>
              <a:buClr>
                <a:schemeClr val="dk2"/>
              </a:buClr>
              <a:buSzPts val="1600"/>
              <a:buChar char="▪"/>
              <a:defRPr sz="1600">
                <a:latin typeface="Arial"/>
                <a:ea typeface="Arial"/>
                <a:cs typeface="Arial"/>
                <a:sym typeface="Arial"/>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91" name="Google Shape;91;p14"/>
          <p:cNvSpPr txBox="1">
            <a:spLocks noGrp="1"/>
          </p:cNvSpPr>
          <p:nvPr>
            <p:ph type="dt" idx="10"/>
          </p:nvPr>
        </p:nvSpPr>
        <p:spPr>
          <a:xfrm>
            <a:off x="7331428" y="6355548"/>
            <a:ext cx="25335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888CBE"/>
              </a:buClr>
              <a:buSzPts val="1500"/>
              <a:buFont typeface="Tahoma"/>
              <a:buNone/>
              <a:defRPr/>
            </a:lvl1pPr>
            <a:lvl2pPr lvl="1" algn="l" rtl="0">
              <a:spcBef>
                <a:spcPts val="0"/>
              </a:spcBef>
              <a:spcAft>
                <a:spcPts val="0"/>
              </a:spcAft>
              <a:buClr>
                <a:schemeClr val="dk1"/>
              </a:buClr>
              <a:buSzPts val="1500"/>
              <a:buFont typeface="Tahoma"/>
              <a:buNone/>
              <a:defRPr/>
            </a:lvl2pPr>
            <a:lvl3pPr lvl="2" algn="l" rtl="0">
              <a:spcBef>
                <a:spcPts val="0"/>
              </a:spcBef>
              <a:spcAft>
                <a:spcPts val="0"/>
              </a:spcAft>
              <a:buClr>
                <a:schemeClr val="dk1"/>
              </a:buClr>
              <a:buSzPts val="1500"/>
              <a:buFont typeface="Tahoma"/>
              <a:buNone/>
              <a:defRPr/>
            </a:lvl3pPr>
            <a:lvl4pPr lvl="3" algn="l" rtl="0">
              <a:spcBef>
                <a:spcPts val="0"/>
              </a:spcBef>
              <a:spcAft>
                <a:spcPts val="0"/>
              </a:spcAft>
              <a:buClr>
                <a:schemeClr val="dk1"/>
              </a:buClr>
              <a:buSzPts val="1500"/>
              <a:buFont typeface="Tahoma"/>
              <a:buNone/>
              <a:defRPr/>
            </a:lvl4pPr>
            <a:lvl5pPr lvl="4" algn="l" rtl="0">
              <a:spcBef>
                <a:spcPts val="0"/>
              </a:spcBef>
              <a:spcAft>
                <a:spcPts val="0"/>
              </a:spcAft>
              <a:buClr>
                <a:schemeClr val="dk1"/>
              </a:buClr>
              <a:buSzPts val="1500"/>
              <a:buFont typeface="Tahoma"/>
              <a:buNone/>
              <a:defRPr/>
            </a:lvl5pPr>
            <a:lvl6pPr lvl="5" algn="l" rtl="0">
              <a:spcBef>
                <a:spcPts val="0"/>
              </a:spcBef>
              <a:spcAft>
                <a:spcPts val="0"/>
              </a:spcAft>
              <a:buClr>
                <a:schemeClr val="dk1"/>
              </a:buClr>
              <a:buSzPts val="1500"/>
              <a:buFont typeface="Tahoma"/>
              <a:buNone/>
              <a:defRPr/>
            </a:lvl6pPr>
            <a:lvl7pPr lvl="6" algn="l" rtl="0">
              <a:spcBef>
                <a:spcPts val="0"/>
              </a:spcBef>
              <a:spcAft>
                <a:spcPts val="0"/>
              </a:spcAft>
              <a:buClr>
                <a:schemeClr val="dk1"/>
              </a:buClr>
              <a:buSzPts val="1500"/>
              <a:buFont typeface="Tahoma"/>
              <a:buNone/>
              <a:defRPr/>
            </a:lvl7pPr>
            <a:lvl8pPr lvl="7" algn="l" rtl="0">
              <a:spcBef>
                <a:spcPts val="0"/>
              </a:spcBef>
              <a:spcAft>
                <a:spcPts val="0"/>
              </a:spcAft>
              <a:buClr>
                <a:schemeClr val="dk1"/>
              </a:buClr>
              <a:buSzPts val="1500"/>
              <a:buFont typeface="Tahoma"/>
              <a:buNone/>
              <a:defRPr/>
            </a:lvl8pPr>
            <a:lvl9pPr lvl="8" algn="l" rtl="0">
              <a:spcBef>
                <a:spcPts val="0"/>
              </a:spcBef>
              <a:spcAft>
                <a:spcPts val="0"/>
              </a:spcAft>
              <a:buClr>
                <a:schemeClr val="dk1"/>
              </a:buClr>
              <a:buSzPts val="1500"/>
              <a:buFont typeface="Tahoma"/>
              <a:buNone/>
              <a:defRPr/>
            </a:lvl9pPr>
          </a:lstStyle>
          <a:p>
            <a:endParaRPr/>
          </a:p>
        </p:txBody>
      </p:sp>
      <p:sp>
        <p:nvSpPr>
          <p:cNvPr id="92" name="Google Shape;92;p14"/>
          <p:cNvSpPr txBox="1">
            <a:spLocks noGrp="1"/>
          </p:cNvSpPr>
          <p:nvPr>
            <p:ph type="ftr" idx="11"/>
          </p:nvPr>
        </p:nvSpPr>
        <p:spPr>
          <a:xfrm>
            <a:off x="2768953" y="6355548"/>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888CBE"/>
              </a:buClr>
              <a:buSzPts val="1500"/>
              <a:buFont typeface="Tahoma"/>
              <a:buNone/>
              <a:defRPr/>
            </a:lvl1pPr>
            <a:lvl2pPr lvl="1" algn="l" rtl="0">
              <a:spcBef>
                <a:spcPts val="0"/>
              </a:spcBef>
              <a:spcAft>
                <a:spcPts val="0"/>
              </a:spcAft>
              <a:buClr>
                <a:schemeClr val="dk1"/>
              </a:buClr>
              <a:buSzPts val="1500"/>
              <a:buFont typeface="Tahoma"/>
              <a:buNone/>
              <a:defRPr/>
            </a:lvl2pPr>
            <a:lvl3pPr lvl="2" algn="l" rtl="0">
              <a:spcBef>
                <a:spcPts val="0"/>
              </a:spcBef>
              <a:spcAft>
                <a:spcPts val="0"/>
              </a:spcAft>
              <a:buClr>
                <a:schemeClr val="dk1"/>
              </a:buClr>
              <a:buSzPts val="1500"/>
              <a:buFont typeface="Tahoma"/>
              <a:buNone/>
              <a:defRPr/>
            </a:lvl3pPr>
            <a:lvl4pPr lvl="3" algn="l" rtl="0">
              <a:spcBef>
                <a:spcPts val="0"/>
              </a:spcBef>
              <a:spcAft>
                <a:spcPts val="0"/>
              </a:spcAft>
              <a:buClr>
                <a:schemeClr val="dk1"/>
              </a:buClr>
              <a:buSzPts val="1500"/>
              <a:buFont typeface="Tahoma"/>
              <a:buNone/>
              <a:defRPr/>
            </a:lvl4pPr>
            <a:lvl5pPr lvl="4" algn="l" rtl="0">
              <a:spcBef>
                <a:spcPts val="0"/>
              </a:spcBef>
              <a:spcAft>
                <a:spcPts val="0"/>
              </a:spcAft>
              <a:buClr>
                <a:schemeClr val="dk1"/>
              </a:buClr>
              <a:buSzPts val="1500"/>
              <a:buFont typeface="Tahoma"/>
              <a:buNone/>
              <a:defRPr/>
            </a:lvl5pPr>
            <a:lvl6pPr lvl="5" algn="l" rtl="0">
              <a:spcBef>
                <a:spcPts val="0"/>
              </a:spcBef>
              <a:spcAft>
                <a:spcPts val="0"/>
              </a:spcAft>
              <a:buClr>
                <a:schemeClr val="dk1"/>
              </a:buClr>
              <a:buSzPts val="1500"/>
              <a:buFont typeface="Tahoma"/>
              <a:buNone/>
              <a:defRPr/>
            </a:lvl6pPr>
            <a:lvl7pPr lvl="6" algn="l" rtl="0">
              <a:spcBef>
                <a:spcPts val="0"/>
              </a:spcBef>
              <a:spcAft>
                <a:spcPts val="0"/>
              </a:spcAft>
              <a:buClr>
                <a:schemeClr val="dk1"/>
              </a:buClr>
              <a:buSzPts val="1500"/>
              <a:buFont typeface="Tahoma"/>
              <a:buNone/>
              <a:defRPr/>
            </a:lvl7pPr>
            <a:lvl8pPr lvl="7" algn="l" rtl="0">
              <a:spcBef>
                <a:spcPts val="0"/>
              </a:spcBef>
              <a:spcAft>
                <a:spcPts val="0"/>
              </a:spcAft>
              <a:buClr>
                <a:schemeClr val="dk1"/>
              </a:buClr>
              <a:buSzPts val="1500"/>
              <a:buFont typeface="Tahoma"/>
              <a:buNone/>
              <a:defRPr/>
            </a:lvl8pPr>
            <a:lvl9pPr lvl="8" algn="l" rtl="0">
              <a:spcBef>
                <a:spcPts val="0"/>
              </a:spcBef>
              <a:spcAft>
                <a:spcPts val="0"/>
              </a:spcAft>
              <a:buClr>
                <a:schemeClr val="dk1"/>
              </a:buClr>
              <a:buSzPts val="1500"/>
              <a:buFont typeface="Tahoma"/>
              <a:buNone/>
              <a:defRPr/>
            </a:lvl9pPr>
          </a:lstStyle>
          <a:p>
            <a:endParaRPr/>
          </a:p>
        </p:txBody>
      </p:sp>
      <p:sp>
        <p:nvSpPr>
          <p:cNvPr id="93" name="Google Shape;93;p14"/>
          <p:cNvSpPr txBox="1">
            <a:spLocks noGrp="1"/>
          </p:cNvSpPr>
          <p:nvPr>
            <p:ph type="sldNum" idx="12"/>
          </p:nvPr>
        </p:nvSpPr>
        <p:spPr>
          <a:xfrm>
            <a:off x="10093677" y="6355548"/>
            <a:ext cx="1590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1pPr>
            <a:lvl2pPr marL="0" marR="0" lvl="1"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2pPr>
            <a:lvl3pPr marL="0" marR="0" lvl="2"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3pPr>
            <a:lvl4pPr marL="0" marR="0" lvl="3"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4pPr>
            <a:lvl5pPr marL="0" marR="0" lvl="4"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5pPr>
            <a:lvl6pPr marL="0" marR="0" lvl="5"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6pPr>
            <a:lvl7pPr marL="0" marR="0" lvl="6"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7pPr>
            <a:lvl8pPr marL="0" marR="0" lvl="7"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8pPr>
            <a:lvl9pPr marL="0" marR="0" lvl="8"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F Text + Image on Right">
  <p:cSld name="BF Text + Image on Right">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504825" y="544011"/>
            <a:ext cx="5382300" cy="1053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2800"/>
              <a:buFont typeface="Tahoma"/>
              <a:buNone/>
              <a:defRPr sz="2800" b="1"/>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01" name="Google Shape;101;p16"/>
          <p:cNvSpPr txBox="1">
            <a:spLocks noGrp="1"/>
          </p:cNvSpPr>
          <p:nvPr>
            <p:ph type="body" idx="1"/>
          </p:nvPr>
        </p:nvSpPr>
        <p:spPr>
          <a:xfrm>
            <a:off x="509287" y="1597309"/>
            <a:ext cx="5386800" cy="907500"/>
          </a:xfrm>
          <a:prstGeom prst="rect">
            <a:avLst/>
          </a:prstGeom>
          <a:noFill/>
          <a:ln>
            <a:noFill/>
          </a:ln>
        </p:spPr>
        <p:txBody>
          <a:bodyPr spcFirstLastPara="1" wrap="square" lIns="91425" tIns="45700" rIns="91425" bIns="45700" anchor="ctr" anchorCtr="0">
            <a:noAutofit/>
          </a:bodyPr>
          <a:lstStyle>
            <a:lvl1pPr marL="457200" lvl="0" indent="-228600" algn="l" rtl="0">
              <a:lnSpc>
                <a:spcPct val="90000"/>
              </a:lnSpc>
              <a:spcBef>
                <a:spcPts val="1100"/>
              </a:spcBef>
              <a:spcAft>
                <a:spcPts val="0"/>
              </a:spcAft>
              <a:buClr>
                <a:schemeClr val="dk2"/>
              </a:buClr>
              <a:buSzPts val="2400"/>
              <a:buNone/>
              <a:defRPr sz="2400" b="0">
                <a:solidFill>
                  <a:schemeClr val="dk2"/>
                </a:solidFill>
                <a:latin typeface="Tahoma"/>
                <a:ea typeface="Tahoma"/>
                <a:cs typeface="Tahoma"/>
                <a:sym typeface="Tahoma"/>
              </a:defRPr>
            </a:lvl1pPr>
            <a:lvl2pPr marL="914400" lvl="1" indent="-228600" algn="l" rtl="0">
              <a:lnSpc>
                <a:spcPct val="90000"/>
              </a:lnSpc>
              <a:spcBef>
                <a:spcPts val="500"/>
              </a:spcBef>
              <a:spcAft>
                <a:spcPts val="0"/>
              </a:spcAft>
              <a:buClr>
                <a:schemeClr val="dk2"/>
              </a:buClr>
              <a:buSzPts val="2000"/>
              <a:buNone/>
              <a:defRPr sz="2000" b="1"/>
            </a:lvl2pPr>
            <a:lvl3pPr marL="1371600" lvl="2" indent="-228600" algn="l" rtl="0">
              <a:lnSpc>
                <a:spcPct val="90000"/>
              </a:lnSpc>
              <a:spcBef>
                <a:spcPts val="500"/>
              </a:spcBef>
              <a:spcAft>
                <a:spcPts val="0"/>
              </a:spcAft>
              <a:buClr>
                <a:schemeClr val="dk2"/>
              </a:buClr>
              <a:buSzPts val="1900"/>
              <a:buNone/>
              <a:defRPr sz="1900" b="1"/>
            </a:lvl3pPr>
            <a:lvl4pPr marL="1828800" lvl="3" indent="-228600" algn="l" rtl="0">
              <a:lnSpc>
                <a:spcPct val="90000"/>
              </a:lnSpc>
              <a:spcBef>
                <a:spcPts val="500"/>
              </a:spcBef>
              <a:spcAft>
                <a:spcPts val="0"/>
              </a:spcAft>
              <a:buClr>
                <a:schemeClr val="dk2"/>
              </a:buClr>
              <a:buSzPts val="1600"/>
              <a:buNone/>
              <a:defRPr sz="1600" b="1"/>
            </a:lvl4pPr>
            <a:lvl5pPr marL="2286000" lvl="4" indent="-228600" algn="l" rtl="0">
              <a:lnSpc>
                <a:spcPct val="90000"/>
              </a:lnSpc>
              <a:spcBef>
                <a:spcPts val="500"/>
              </a:spcBef>
              <a:spcAft>
                <a:spcPts val="0"/>
              </a:spcAft>
              <a:buClr>
                <a:schemeClr val="dk2"/>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02" name="Google Shape;102;p16"/>
          <p:cNvSpPr txBox="1">
            <a:spLocks noGrp="1"/>
          </p:cNvSpPr>
          <p:nvPr>
            <p:ph type="body" idx="2"/>
          </p:nvPr>
        </p:nvSpPr>
        <p:spPr>
          <a:xfrm>
            <a:off x="511517" y="2510632"/>
            <a:ext cx="5382300" cy="36843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Clr>
                <a:schemeClr val="dk2"/>
              </a:buClr>
              <a:buSzPts val="1900"/>
              <a:buFont typeface="Noto Sans Symbols"/>
              <a:buChar char="▪"/>
              <a:defRPr sz="1900"/>
            </a:lvl1pPr>
            <a:lvl2pPr marL="914400" lvl="1" indent="-349250" algn="l" rtl="0">
              <a:lnSpc>
                <a:spcPct val="90000"/>
              </a:lnSpc>
              <a:spcBef>
                <a:spcPts val="500"/>
              </a:spcBef>
              <a:spcAft>
                <a:spcPts val="0"/>
              </a:spcAft>
              <a:buClr>
                <a:schemeClr val="dk2"/>
              </a:buClr>
              <a:buSzPts val="1900"/>
              <a:buFont typeface="Noto Sans Symbols"/>
              <a:buChar char="▪"/>
              <a:defRPr sz="1900"/>
            </a:lvl2pPr>
            <a:lvl3pPr marL="1371600" lvl="2" indent="-349250" algn="l" rtl="0">
              <a:lnSpc>
                <a:spcPct val="90000"/>
              </a:lnSpc>
              <a:spcBef>
                <a:spcPts val="500"/>
              </a:spcBef>
              <a:spcAft>
                <a:spcPts val="0"/>
              </a:spcAft>
              <a:buClr>
                <a:schemeClr val="dk2"/>
              </a:buClr>
              <a:buSzPts val="1900"/>
              <a:buFont typeface="Noto Sans Symbols"/>
              <a:buChar char="▪"/>
              <a:defRPr sz="1900"/>
            </a:lvl3pPr>
            <a:lvl4pPr marL="1828800" lvl="3" indent="-330200" algn="l" rtl="0">
              <a:lnSpc>
                <a:spcPct val="90000"/>
              </a:lnSpc>
              <a:spcBef>
                <a:spcPts val="500"/>
              </a:spcBef>
              <a:spcAft>
                <a:spcPts val="0"/>
              </a:spcAft>
              <a:buClr>
                <a:schemeClr val="dk2"/>
              </a:buClr>
              <a:buSzPts val="1600"/>
              <a:buFont typeface="Noto Sans Symbols"/>
              <a:buChar char="▪"/>
              <a:defRPr sz="1600"/>
            </a:lvl4pPr>
            <a:lvl5pPr marL="2286000" lvl="4" indent="-330200" algn="l" rtl="0">
              <a:lnSpc>
                <a:spcPct val="90000"/>
              </a:lnSpc>
              <a:spcBef>
                <a:spcPts val="500"/>
              </a:spcBef>
              <a:spcAft>
                <a:spcPts val="0"/>
              </a:spcAft>
              <a:buClr>
                <a:schemeClr val="dk2"/>
              </a:buClr>
              <a:buSzPts val="1600"/>
              <a:buFont typeface="Noto Sans Symbols"/>
              <a:buChar char="▪"/>
              <a:defRPr sz="1600"/>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03" name="Google Shape;103;p16"/>
          <p:cNvSpPr txBox="1">
            <a:spLocks noGrp="1"/>
          </p:cNvSpPr>
          <p:nvPr>
            <p:ph type="dt" idx="10"/>
          </p:nvPr>
        </p:nvSpPr>
        <p:spPr>
          <a:xfrm>
            <a:off x="7331428" y="6355548"/>
            <a:ext cx="25335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888CBE"/>
              </a:buClr>
              <a:buSzPts val="1500"/>
              <a:buFont typeface="Tahoma"/>
              <a:buNone/>
              <a:defRPr/>
            </a:lvl1pPr>
            <a:lvl2pPr lvl="1" algn="l" rtl="0">
              <a:spcBef>
                <a:spcPts val="0"/>
              </a:spcBef>
              <a:spcAft>
                <a:spcPts val="0"/>
              </a:spcAft>
              <a:buClr>
                <a:schemeClr val="dk1"/>
              </a:buClr>
              <a:buSzPts val="1500"/>
              <a:buFont typeface="Tahoma"/>
              <a:buNone/>
              <a:defRPr/>
            </a:lvl2pPr>
            <a:lvl3pPr lvl="2" algn="l" rtl="0">
              <a:spcBef>
                <a:spcPts val="0"/>
              </a:spcBef>
              <a:spcAft>
                <a:spcPts val="0"/>
              </a:spcAft>
              <a:buClr>
                <a:schemeClr val="dk1"/>
              </a:buClr>
              <a:buSzPts val="1500"/>
              <a:buFont typeface="Tahoma"/>
              <a:buNone/>
              <a:defRPr/>
            </a:lvl3pPr>
            <a:lvl4pPr lvl="3" algn="l" rtl="0">
              <a:spcBef>
                <a:spcPts val="0"/>
              </a:spcBef>
              <a:spcAft>
                <a:spcPts val="0"/>
              </a:spcAft>
              <a:buClr>
                <a:schemeClr val="dk1"/>
              </a:buClr>
              <a:buSzPts val="1500"/>
              <a:buFont typeface="Tahoma"/>
              <a:buNone/>
              <a:defRPr/>
            </a:lvl4pPr>
            <a:lvl5pPr lvl="4" algn="l" rtl="0">
              <a:spcBef>
                <a:spcPts val="0"/>
              </a:spcBef>
              <a:spcAft>
                <a:spcPts val="0"/>
              </a:spcAft>
              <a:buClr>
                <a:schemeClr val="dk1"/>
              </a:buClr>
              <a:buSzPts val="1500"/>
              <a:buFont typeface="Tahoma"/>
              <a:buNone/>
              <a:defRPr/>
            </a:lvl5pPr>
            <a:lvl6pPr lvl="5" algn="l" rtl="0">
              <a:spcBef>
                <a:spcPts val="0"/>
              </a:spcBef>
              <a:spcAft>
                <a:spcPts val="0"/>
              </a:spcAft>
              <a:buClr>
                <a:schemeClr val="dk1"/>
              </a:buClr>
              <a:buSzPts val="1500"/>
              <a:buFont typeface="Tahoma"/>
              <a:buNone/>
              <a:defRPr/>
            </a:lvl6pPr>
            <a:lvl7pPr lvl="6" algn="l" rtl="0">
              <a:spcBef>
                <a:spcPts val="0"/>
              </a:spcBef>
              <a:spcAft>
                <a:spcPts val="0"/>
              </a:spcAft>
              <a:buClr>
                <a:schemeClr val="dk1"/>
              </a:buClr>
              <a:buSzPts val="1500"/>
              <a:buFont typeface="Tahoma"/>
              <a:buNone/>
              <a:defRPr/>
            </a:lvl7pPr>
            <a:lvl8pPr lvl="7" algn="l" rtl="0">
              <a:spcBef>
                <a:spcPts val="0"/>
              </a:spcBef>
              <a:spcAft>
                <a:spcPts val="0"/>
              </a:spcAft>
              <a:buClr>
                <a:schemeClr val="dk1"/>
              </a:buClr>
              <a:buSzPts val="1500"/>
              <a:buFont typeface="Tahoma"/>
              <a:buNone/>
              <a:defRPr/>
            </a:lvl8pPr>
            <a:lvl9pPr lvl="8" algn="l" rtl="0">
              <a:spcBef>
                <a:spcPts val="0"/>
              </a:spcBef>
              <a:spcAft>
                <a:spcPts val="0"/>
              </a:spcAft>
              <a:buClr>
                <a:schemeClr val="dk1"/>
              </a:buClr>
              <a:buSzPts val="1500"/>
              <a:buFont typeface="Tahoma"/>
              <a:buNone/>
              <a:defRPr/>
            </a:lvl9pPr>
          </a:lstStyle>
          <a:p>
            <a:endParaRPr/>
          </a:p>
        </p:txBody>
      </p:sp>
      <p:sp>
        <p:nvSpPr>
          <p:cNvPr id="104" name="Google Shape;104;p16"/>
          <p:cNvSpPr txBox="1">
            <a:spLocks noGrp="1"/>
          </p:cNvSpPr>
          <p:nvPr>
            <p:ph type="ftr" idx="11"/>
          </p:nvPr>
        </p:nvSpPr>
        <p:spPr>
          <a:xfrm>
            <a:off x="2768953" y="6355548"/>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888CBE"/>
              </a:buClr>
              <a:buSzPts val="1500"/>
              <a:buFont typeface="Tahoma"/>
              <a:buNone/>
              <a:defRPr/>
            </a:lvl1pPr>
            <a:lvl2pPr lvl="1" algn="l" rtl="0">
              <a:spcBef>
                <a:spcPts val="0"/>
              </a:spcBef>
              <a:spcAft>
                <a:spcPts val="0"/>
              </a:spcAft>
              <a:buClr>
                <a:schemeClr val="dk1"/>
              </a:buClr>
              <a:buSzPts val="1500"/>
              <a:buFont typeface="Tahoma"/>
              <a:buNone/>
              <a:defRPr/>
            </a:lvl2pPr>
            <a:lvl3pPr lvl="2" algn="l" rtl="0">
              <a:spcBef>
                <a:spcPts val="0"/>
              </a:spcBef>
              <a:spcAft>
                <a:spcPts val="0"/>
              </a:spcAft>
              <a:buClr>
                <a:schemeClr val="dk1"/>
              </a:buClr>
              <a:buSzPts val="1500"/>
              <a:buFont typeface="Tahoma"/>
              <a:buNone/>
              <a:defRPr/>
            </a:lvl3pPr>
            <a:lvl4pPr lvl="3" algn="l" rtl="0">
              <a:spcBef>
                <a:spcPts val="0"/>
              </a:spcBef>
              <a:spcAft>
                <a:spcPts val="0"/>
              </a:spcAft>
              <a:buClr>
                <a:schemeClr val="dk1"/>
              </a:buClr>
              <a:buSzPts val="1500"/>
              <a:buFont typeface="Tahoma"/>
              <a:buNone/>
              <a:defRPr/>
            </a:lvl4pPr>
            <a:lvl5pPr lvl="4" algn="l" rtl="0">
              <a:spcBef>
                <a:spcPts val="0"/>
              </a:spcBef>
              <a:spcAft>
                <a:spcPts val="0"/>
              </a:spcAft>
              <a:buClr>
                <a:schemeClr val="dk1"/>
              </a:buClr>
              <a:buSzPts val="1500"/>
              <a:buFont typeface="Tahoma"/>
              <a:buNone/>
              <a:defRPr/>
            </a:lvl5pPr>
            <a:lvl6pPr lvl="5" algn="l" rtl="0">
              <a:spcBef>
                <a:spcPts val="0"/>
              </a:spcBef>
              <a:spcAft>
                <a:spcPts val="0"/>
              </a:spcAft>
              <a:buClr>
                <a:schemeClr val="dk1"/>
              </a:buClr>
              <a:buSzPts val="1500"/>
              <a:buFont typeface="Tahoma"/>
              <a:buNone/>
              <a:defRPr/>
            </a:lvl6pPr>
            <a:lvl7pPr lvl="6" algn="l" rtl="0">
              <a:spcBef>
                <a:spcPts val="0"/>
              </a:spcBef>
              <a:spcAft>
                <a:spcPts val="0"/>
              </a:spcAft>
              <a:buClr>
                <a:schemeClr val="dk1"/>
              </a:buClr>
              <a:buSzPts val="1500"/>
              <a:buFont typeface="Tahoma"/>
              <a:buNone/>
              <a:defRPr/>
            </a:lvl7pPr>
            <a:lvl8pPr lvl="7" algn="l" rtl="0">
              <a:spcBef>
                <a:spcPts val="0"/>
              </a:spcBef>
              <a:spcAft>
                <a:spcPts val="0"/>
              </a:spcAft>
              <a:buClr>
                <a:schemeClr val="dk1"/>
              </a:buClr>
              <a:buSzPts val="1500"/>
              <a:buFont typeface="Tahoma"/>
              <a:buNone/>
              <a:defRPr/>
            </a:lvl8pPr>
            <a:lvl9pPr lvl="8" algn="l" rtl="0">
              <a:spcBef>
                <a:spcPts val="0"/>
              </a:spcBef>
              <a:spcAft>
                <a:spcPts val="0"/>
              </a:spcAft>
              <a:buClr>
                <a:schemeClr val="dk1"/>
              </a:buClr>
              <a:buSzPts val="1500"/>
              <a:buFont typeface="Tahoma"/>
              <a:buNone/>
              <a:defRPr/>
            </a:lvl9pPr>
          </a:lstStyle>
          <a:p>
            <a:endParaRPr/>
          </a:p>
        </p:txBody>
      </p:sp>
      <p:sp>
        <p:nvSpPr>
          <p:cNvPr id="105" name="Google Shape;105;p16"/>
          <p:cNvSpPr txBox="1">
            <a:spLocks noGrp="1"/>
          </p:cNvSpPr>
          <p:nvPr>
            <p:ph type="sldNum" idx="12"/>
          </p:nvPr>
        </p:nvSpPr>
        <p:spPr>
          <a:xfrm>
            <a:off x="10093677" y="6355548"/>
            <a:ext cx="1590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1pPr>
            <a:lvl2pPr marL="0" marR="0" lvl="1"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2pPr>
            <a:lvl3pPr marL="0" marR="0" lvl="2"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3pPr>
            <a:lvl4pPr marL="0" marR="0" lvl="3"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4pPr>
            <a:lvl5pPr marL="0" marR="0" lvl="4"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5pPr>
            <a:lvl6pPr marL="0" marR="0" lvl="5"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6pPr>
            <a:lvl7pPr marL="0" marR="0" lvl="6"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7pPr>
            <a:lvl8pPr marL="0" marR="0" lvl="7"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8pPr>
            <a:lvl9pPr marL="0" marR="0" lvl="8"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fi-FI"/>
              <a:t>‹#›</a:t>
            </a:fld>
            <a:endParaRPr/>
          </a:p>
        </p:txBody>
      </p:sp>
      <p:sp>
        <p:nvSpPr>
          <p:cNvPr id="106" name="Google Shape;106;p16"/>
          <p:cNvSpPr>
            <a:spLocks noGrp="1"/>
          </p:cNvSpPr>
          <p:nvPr>
            <p:ph type="pic" idx="3"/>
          </p:nvPr>
        </p:nvSpPr>
        <p:spPr>
          <a:xfrm>
            <a:off x="6117265" y="0"/>
            <a:ext cx="6074700" cy="61896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100"/>
              </a:spcBef>
              <a:spcAft>
                <a:spcPts val="0"/>
              </a:spcAft>
              <a:buClr>
                <a:schemeClr val="dk2"/>
              </a:buClr>
              <a:buSzPts val="1900"/>
              <a:buFont typeface="Noto Sans Symbols"/>
              <a:buNone/>
              <a:defRPr sz="1900" b="0" i="0" u="none" strike="noStrike" cap="none">
                <a:solidFill>
                  <a:schemeClr val="dk2"/>
                </a:solidFill>
                <a:latin typeface="Tahoma"/>
                <a:ea typeface="Tahoma"/>
                <a:cs typeface="Tahoma"/>
                <a:sym typeface="Tahoma"/>
              </a:defRPr>
            </a:lvl1pPr>
            <a:lvl2pPr marR="0" lvl="1" algn="l" rtl="0">
              <a:lnSpc>
                <a:spcPct val="90000"/>
              </a:lnSpc>
              <a:spcBef>
                <a:spcPts val="500"/>
              </a:spcBef>
              <a:spcAft>
                <a:spcPts val="0"/>
              </a:spcAft>
              <a:buClr>
                <a:schemeClr val="dk2"/>
              </a:buClr>
              <a:buSzPts val="2800"/>
              <a:buFont typeface="Noto Sans Symbols"/>
              <a:buNone/>
              <a:defRPr sz="2800" b="0" i="0" u="none" strike="noStrike" cap="none">
                <a:solidFill>
                  <a:schemeClr val="dk2"/>
                </a:solidFill>
                <a:latin typeface="Tahoma"/>
                <a:ea typeface="Tahoma"/>
                <a:cs typeface="Tahoma"/>
                <a:sym typeface="Tahoma"/>
              </a:defRPr>
            </a:lvl2pPr>
            <a:lvl3pPr marR="0" lvl="2" algn="l" rtl="0">
              <a:lnSpc>
                <a:spcPct val="90000"/>
              </a:lnSpc>
              <a:spcBef>
                <a:spcPts val="500"/>
              </a:spcBef>
              <a:spcAft>
                <a:spcPts val="0"/>
              </a:spcAft>
              <a:buClr>
                <a:schemeClr val="dk2"/>
              </a:buClr>
              <a:buSzPts val="2400"/>
              <a:buFont typeface="Noto Sans Symbols"/>
              <a:buNone/>
              <a:defRPr sz="2400" b="0" i="0" u="none" strike="noStrike" cap="none">
                <a:solidFill>
                  <a:schemeClr val="dk2"/>
                </a:solidFill>
                <a:latin typeface="Tahoma"/>
                <a:ea typeface="Tahoma"/>
                <a:cs typeface="Tahoma"/>
                <a:sym typeface="Tahoma"/>
              </a:defRPr>
            </a:lvl3pPr>
            <a:lvl4pPr marR="0" lvl="3" algn="l" rtl="0">
              <a:lnSpc>
                <a:spcPct val="90000"/>
              </a:lnSpc>
              <a:spcBef>
                <a:spcPts val="500"/>
              </a:spcBef>
              <a:spcAft>
                <a:spcPts val="0"/>
              </a:spcAft>
              <a:buClr>
                <a:schemeClr val="dk2"/>
              </a:buClr>
              <a:buSzPts val="2000"/>
              <a:buFont typeface="Noto Sans Symbols"/>
              <a:buNone/>
              <a:defRPr sz="2000" b="0" i="0" u="none" strike="noStrike" cap="none">
                <a:solidFill>
                  <a:schemeClr val="dk2"/>
                </a:solidFill>
                <a:latin typeface="Tahoma"/>
                <a:ea typeface="Tahoma"/>
                <a:cs typeface="Tahoma"/>
                <a:sym typeface="Tahoma"/>
              </a:defRPr>
            </a:lvl4pPr>
            <a:lvl5pPr marR="0" lvl="4" algn="l" rtl="0">
              <a:lnSpc>
                <a:spcPct val="90000"/>
              </a:lnSpc>
              <a:spcBef>
                <a:spcPts val="500"/>
              </a:spcBef>
              <a:spcAft>
                <a:spcPts val="0"/>
              </a:spcAft>
              <a:buClr>
                <a:schemeClr val="dk2"/>
              </a:buClr>
              <a:buSzPts val="2000"/>
              <a:buFont typeface="Noto Sans Symbols"/>
              <a:buNone/>
              <a:defRPr sz="2000" b="0" i="0" u="none" strike="noStrike" cap="none">
                <a:solidFill>
                  <a:schemeClr val="dk2"/>
                </a:solidFill>
                <a:latin typeface="Tahoma"/>
                <a:ea typeface="Tahoma"/>
                <a:cs typeface="Tahoma"/>
                <a:sym typeface="Tahoma"/>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F Blank">
  <p:cSld name="BF Blank">
    <p:spTree>
      <p:nvGrpSpPr>
        <p:cNvPr id="1" name="Shape 107"/>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F Title Blue BG" type="title">
  <p:cSld name="TITLE">
    <p:bg>
      <p:bgPr>
        <a:solidFill>
          <a:schemeClr val="dk1"/>
        </a:solidFill>
        <a:effectLst/>
      </p:bgPr>
    </p:bg>
    <p:spTree>
      <p:nvGrpSpPr>
        <p:cNvPr id="1" name="Shape 108"/>
        <p:cNvGrpSpPr/>
        <p:nvPr/>
      </p:nvGrpSpPr>
      <p:grpSpPr>
        <a:xfrm>
          <a:off x="0" y="0"/>
          <a:ext cx="0" cy="0"/>
          <a:chOff x="0" y="0"/>
          <a:chExt cx="0" cy="0"/>
        </a:xfrm>
      </p:grpSpPr>
      <p:sp>
        <p:nvSpPr>
          <p:cNvPr id="109" name="Google Shape;109;p18"/>
          <p:cNvSpPr txBox="1">
            <a:spLocks noGrp="1"/>
          </p:cNvSpPr>
          <p:nvPr>
            <p:ph type="ctrTitle"/>
          </p:nvPr>
        </p:nvSpPr>
        <p:spPr>
          <a:xfrm>
            <a:off x="1524000" y="2007053"/>
            <a:ext cx="9144000" cy="23877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lt1"/>
              </a:buClr>
              <a:buSzPts val="5500"/>
              <a:buFont typeface="Tahoma"/>
              <a:buNone/>
              <a:defRPr sz="5500" b="1"/>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10" name="Google Shape;110;p18"/>
          <p:cNvSpPr txBox="1">
            <a:spLocks noGrp="1"/>
          </p:cNvSpPr>
          <p:nvPr>
            <p:ph type="subTitle" idx="1"/>
          </p:nvPr>
        </p:nvSpPr>
        <p:spPr>
          <a:xfrm>
            <a:off x="1524000" y="4486729"/>
            <a:ext cx="9144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100"/>
              </a:spcBef>
              <a:spcAft>
                <a:spcPts val="0"/>
              </a:spcAft>
              <a:buClr>
                <a:schemeClr val="lt1"/>
              </a:buClr>
              <a:buSzPts val="2400"/>
              <a:buNone/>
              <a:defRPr sz="2400">
                <a:solidFill>
                  <a:schemeClr val="lt1"/>
                </a:solidFill>
              </a:defRPr>
            </a:lvl1pPr>
            <a:lvl2pPr lvl="1" algn="ctr" rtl="0">
              <a:lnSpc>
                <a:spcPct val="90000"/>
              </a:lnSpc>
              <a:spcBef>
                <a:spcPts val="500"/>
              </a:spcBef>
              <a:spcAft>
                <a:spcPts val="0"/>
              </a:spcAft>
              <a:buClr>
                <a:schemeClr val="lt2"/>
              </a:buClr>
              <a:buSzPts val="2000"/>
              <a:buNone/>
              <a:defRPr sz="2000"/>
            </a:lvl2pPr>
            <a:lvl3pPr lvl="2" algn="ctr" rtl="0">
              <a:lnSpc>
                <a:spcPct val="90000"/>
              </a:lnSpc>
              <a:spcBef>
                <a:spcPts val="500"/>
              </a:spcBef>
              <a:spcAft>
                <a:spcPts val="0"/>
              </a:spcAft>
              <a:buClr>
                <a:schemeClr val="lt2"/>
              </a:buClr>
              <a:buSzPts val="1900"/>
              <a:buNone/>
              <a:defRPr sz="1900"/>
            </a:lvl3pPr>
            <a:lvl4pPr lvl="3" algn="ctr" rtl="0">
              <a:lnSpc>
                <a:spcPct val="90000"/>
              </a:lnSpc>
              <a:spcBef>
                <a:spcPts val="500"/>
              </a:spcBef>
              <a:spcAft>
                <a:spcPts val="0"/>
              </a:spcAft>
              <a:buClr>
                <a:schemeClr val="lt2"/>
              </a:buClr>
              <a:buSzPts val="1600"/>
              <a:buNone/>
              <a:defRPr sz="1600"/>
            </a:lvl4pPr>
            <a:lvl5pPr lvl="4" algn="ctr" rtl="0">
              <a:lnSpc>
                <a:spcPct val="90000"/>
              </a:lnSpc>
              <a:spcBef>
                <a:spcPts val="500"/>
              </a:spcBef>
              <a:spcAft>
                <a:spcPts val="0"/>
              </a:spcAft>
              <a:buClr>
                <a:schemeClr val="lt2"/>
              </a:buClr>
              <a:buSzPts val="1600"/>
              <a:buNone/>
              <a:defRPr sz="1600"/>
            </a:lvl5pPr>
            <a:lvl6pPr lvl="5" algn="ctr" rtl="0">
              <a:lnSpc>
                <a:spcPct val="90000"/>
              </a:lnSpc>
              <a:spcBef>
                <a:spcPts val="500"/>
              </a:spcBef>
              <a:spcAft>
                <a:spcPts val="0"/>
              </a:spcAft>
              <a:buClr>
                <a:schemeClr val="lt1"/>
              </a:buClr>
              <a:buSzPts val="1600"/>
              <a:buNone/>
              <a:defRPr sz="1600"/>
            </a:lvl6pPr>
            <a:lvl7pPr lvl="6" algn="ctr" rtl="0">
              <a:lnSpc>
                <a:spcPct val="90000"/>
              </a:lnSpc>
              <a:spcBef>
                <a:spcPts val="500"/>
              </a:spcBef>
              <a:spcAft>
                <a:spcPts val="0"/>
              </a:spcAft>
              <a:buClr>
                <a:schemeClr val="lt1"/>
              </a:buClr>
              <a:buSzPts val="1600"/>
              <a:buNone/>
              <a:defRPr sz="1600"/>
            </a:lvl7pPr>
            <a:lvl8pPr lvl="7" algn="ctr" rtl="0">
              <a:lnSpc>
                <a:spcPct val="90000"/>
              </a:lnSpc>
              <a:spcBef>
                <a:spcPts val="500"/>
              </a:spcBef>
              <a:spcAft>
                <a:spcPts val="0"/>
              </a:spcAft>
              <a:buClr>
                <a:schemeClr val="lt1"/>
              </a:buClr>
              <a:buSzPts val="1600"/>
              <a:buNone/>
              <a:defRPr sz="1600"/>
            </a:lvl8pPr>
            <a:lvl9pPr lvl="8" algn="ctr" rtl="0">
              <a:lnSpc>
                <a:spcPct val="90000"/>
              </a:lnSpc>
              <a:spcBef>
                <a:spcPts val="500"/>
              </a:spcBef>
              <a:spcAft>
                <a:spcPts val="0"/>
              </a:spcAft>
              <a:buClr>
                <a:schemeClr val="lt1"/>
              </a:buClr>
              <a:buSzPts val="1600"/>
              <a:buNone/>
              <a:defRPr sz="1600"/>
            </a:lvl9pPr>
          </a:lstStyle>
          <a:p>
            <a:endParaRPr/>
          </a:p>
        </p:txBody>
      </p:sp>
      <p:pic>
        <p:nvPicPr>
          <p:cNvPr id="111" name="Google Shape;111;p18"/>
          <p:cNvPicPr preferRelativeResize="0"/>
          <p:nvPr/>
        </p:nvPicPr>
        <p:blipFill rotWithShape="1">
          <a:blip r:embed="rId2">
            <a:alphaModFix/>
          </a:blip>
          <a:srcRect/>
          <a:stretch/>
        </p:blipFill>
        <p:spPr>
          <a:xfrm>
            <a:off x="613509" y="434799"/>
            <a:ext cx="1508646" cy="64240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F Text + Image on Left">
  <p:cSld name="BF Text + Image on Left">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6319776" y="555585"/>
            <a:ext cx="5382300" cy="10185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2800"/>
              <a:buFont typeface="Tahoma"/>
              <a:buNone/>
              <a:defRPr sz="2800" b="1"/>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14" name="Google Shape;114;p19"/>
          <p:cNvSpPr txBox="1">
            <a:spLocks noGrp="1"/>
          </p:cNvSpPr>
          <p:nvPr>
            <p:ph type="body" idx="1"/>
          </p:nvPr>
        </p:nvSpPr>
        <p:spPr>
          <a:xfrm>
            <a:off x="6319777" y="1574160"/>
            <a:ext cx="5382300" cy="923100"/>
          </a:xfrm>
          <a:prstGeom prst="rect">
            <a:avLst/>
          </a:prstGeom>
          <a:noFill/>
          <a:ln>
            <a:noFill/>
          </a:ln>
        </p:spPr>
        <p:txBody>
          <a:bodyPr spcFirstLastPara="1" wrap="square" lIns="91425" tIns="45700" rIns="91425" bIns="45700" anchor="ctr" anchorCtr="0">
            <a:noAutofit/>
          </a:bodyPr>
          <a:lstStyle>
            <a:lvl1pPr marL="457200" lvl="0" indent="-228600" algn="l" rtl="0">
              <a:lnSpc>
                <a:spcPct val="90000"/>
              </a:lnSpc>
              <a:spcBef>
                <a:spcPts val="1100"/>
              </a:spcBef>
              <a:spcAft>
                <a:spcPts val="0"/>
              </a:spcAft>
              <a:buClr>
                <a:schemeClr val="dk2"/>
              </a:buClr>
              <a:buSzPts val="2400"/>
              <a:buNone/>
              <a:defRPr sz="2400" b="0">
                <a:solidFill>
                  <a:schemeClr val="dk2"/>
                </a:solidFill>
                <a:latin typeface="Tahoma"/>
                <a:ea typeface="Tahoma"/>
                <a:cs typeface="Tahoma"/>
                <a:sym typeface="Tahoma"/>
              </a:defRPr>
            </a:lvl1pPr>
            <a:lvl2pPr marL="914400" lvl="1" indent="-228600" algn="l" rtl="0">
              <a:lnSpc>
                <a:spcPct val="90000"/>
              </a:lnSpc>
              <a:spcBef>
                <a:spcPts val="500"/>
              </a:spcBef>
              <a:spcAft>
                <a:spcPts val="0"/>
              </a:spcAft>
              <a:buClr>
                <a:schemeClr val="dk2"/>
              </a:buClr>
              <a:buSzPts val="2000"/>
              <a:buNone/>
              <a:defRPr sz="2000" b="1"/>
            </a:lvl2pPr>
            <a:lvl3pPr marL="1371600" lvl="2" indent="-228600" algn="l" rtl="0">
              <a:lnSpc>
                <a:spcPct val="90000"/>
              </a:lnSpc>
              <a:spcBef>
                <a:spcPts val="500"/>
              </a:spcBef>
              <a:spcAft>
                <a:spcPts val="0"/>
              </a:spcAft>
              <a:buClr>
                <a:schemeClr val="dk2"/>
              </a:buClr>
              <a:buSzPts val="1900"/>
              <a:buNone/>
              <a:defRPr sz="1900" b="1"/>
            </a:lvl3pPr>
            <a:lvl4pPr marL="1828800" lvl="3" indent="-228600" algn="l" rtl="0">
              <a:lnSpc>
                <a:spcPct val="90000"/>
              </a:lnSpc>
              <a:spcBef>
                <a:spcPts val="500"/>
              </a:spcBef>
              <a:spcAft>
                <a:spcPts val="0"/>
              </a:spcAft>
              <a:buClr>
                <a:schemeClr val="dk2"/>
              </a:buClr>
              <a:buSzPts val="1600"/>
              <a:buNone/>
              <a:defRPr sz="1600" b="1"/>
            </a:lvl4pPr>
            <a:lvl5pPr marL="2286000" lvl="4" indent="-228600" algn="l" rtl="0">
              <a:lnSpc>
                <a:spcPct val="90000"/>
              </a:lnSpc>
              <a:spcBef>
                <a:spcPts val="500"/>
              </a:spcBef>
              <a:spcAft>
                <a:spcPts val="0"/>
              </a:spcAft>
              <a:buClr>
                <a:schemeClr val="dk2"/>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5" name="Google Shape;115;p19"/>
          <p:cNvSpPr txBox="1">
            <a:spLocks noGrp="1"/>
          </p:cNvSpPr>
          <p:nvPr>
            <p:ph type="body" idx="2"/>
          </p:nvPr>
        </p:nvSpPr>
        <p:spPr>
          <a:xfrm>
            <a:off x="6319777" y="2497197"/>
            <a:ext cx="5382300" cy="36843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Clr>
                <a:schemeClr val="dk2"/>
              </a:buClr>
              <a:buSzPts val="1900"/>
              <a:buFont typeface="Noto Sans Symbols"/>
              <a:buChar char="▪"/>
              <a:defRPr sz="1900"/>
            </a:lvl1pPr>
            <a:lvl2pPr marL="914400" lvl="1" indent="-349250" algn="l" rtl="0">
              <a:lnSpc>
                <a:spcPct val="90000"/>
              </a:lnSpc>
              <a:spcBef>
                <a:spcPts val="500"/>
              </a:spcBef>
              <a:spcAft>
                <a:spcPts val="0"/>
              </a:spcAft>
              <a:buClr>
                <a:schemeClr val="dk2"/>
              </a:buClr>
              <a:buSzPts val="1900"/>
              <a:buFont typeface="Noto Sans Symbols"/>
              <a:buChar char="▪"/>
              <a:defRPr sz="1900"/>
            </a:lvl2pPr>
            <a:lvl3pPr marL="1371600" lvl="2" indent="-349250" algn="l" rtl="0">
              <a:lnSpc>
                <a:spcPct val="90000"/>
              </a:lnSpc>
              <a:spcBef>
                <a:spcPts val="500"/>
              </a:spcBef>
              <a:spcAft>
                <a:spcPts val="0"/>
              </a:spcAft>
              <a:buClr>
                <a:schemeClr val="dk2"/>
              </a:buClr>
              <a:buSzPts val="1900"/>
              <a:buFont typeface="Noto Sans Symbols"/>
              <a:buChar char="▪"/>
              <a:defRPr sz="1900"/>
            </a:lvl3pPr>
            <a:lvl4pPr marL="1828800" lvl="3" indent="-330200" algn="l" rtl="0">
              <a:lnSpc>
                <a:spcPct val="90000"/>
              </a:lnSpc>
              <a:spcBef>
                <a:spcPts val="500"/>
              </a:spcBef>
              <a:spcAft>
                <a:spcPts val="0"/>
              </a:spcAft>
              <a:buClr>
                <a:schemeClr val="dk2"/>
              </a:buClr>
              <a:buSzPts val="1600"/>
              <a:buFont typeface="Noto Sans Symbols"/>
              <a:buChar char="▪"/>
              <a:defRPr sz="1600"/>
            </a:lvl4pPr>
            <a:lvl5pPr marL="2286000" lvl="4" indent="-330200" algn="l" rtl="0">
              <a:lnSpc>
                <a:spcPct val="90000"/>
              </a:lnSpc>
              <a:spcBef>
                <a:spcPts val="500"/>
              </a:spcBef>
              <a:spcAft>
                <a:spcPts val="0"/>
              </a:spcAft>
              <a:buClr>
                <a:schemeClr val="dk2"/>
              </a:buClr>
              <a:buSzPts val="1600"/>
              <a:buFont typeface="Noto Sans Symbols"/>
              <a:buChar char="▪"/>
              <a:defRPr sz="1600"/>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16" name="Google Shape;116;p19"/>
          <p:cNvSpPr txBox="1">
            <a:spLocks noGrp="1"/>
          </p:cNvSpPr>
          <p:nvPr>
            <p:ph type="dt" idx="10"/>
          </p:nvPr>
        </p:nvSpPr>
        <p:spPr>
          <a:xfrm>
            <a:off x="7331428" y="6355548"/>
            <a:ext cx="25335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888CBE"/>
              </a:buClr>
              <a:buSzPts val="1500"/>
              <a:buFont typeface="Tahoma"/>
              <a:buNone/>
              <a:defRPr/>
            </a:lvl1pPr>
            <a:lvl2pPr lvl="1" algn="l" rtl="0">
              <a:spcBef>
                <a:spcPts val="0"/>
              </a:spcBef>
              <a:spcAft>
                <a:spcPts val="0"/>
              </a:spcAft>
              <a:buClr>
                <a:schemeClr val="dk1"/>
              </a:buClr>
              <a:buSzPts val="1500"/>
              <a:buFont typeface="Tahoma"/>
              <a:buNone/>
              <a:defRPr/>
            </a:lvl2pPr>
            <a:lvl3pPr lvl="2" algn="l" rtl="0">
              <a:spcBef>
                <a:spcPts val="0"/>
              </a:spcBef>
              <a:spcAft>
                <a:spcPts val="0"/>
              </a:spcAft>
              <a:buClr>
                <a:schemeClr val="dk1"/>
              </a:buClr>
              <a:buSzPts val="1500"/>
              <a:buFont typeface="Tahoma"/>
              <a:buNone/>
              <a:defRPr/>
            </a:lvl3pPr>
            <a:lvl4pPr lvl="3" algn="l" rtl="0">
              <a:spcBef>
                <a:spcPts val="0"/>
              </a:spcBef>
              <a:spcAft>
                <a:spcPts val="0"/>
              </a:spcAft>
              <a:buClr>
                <a:schemeClr val="dk1"/>
              </a:buClr>
              <a:buSzPts val="1500"/>
              <a:buFont typeface="Tahoma"/>
              <a:buNone/>
              <a:defRPr/>
            </a:lvl4pPr>
            <a:lvl5pPr lvl="4" algn="l" rtl="0">
              <a:spcBef>
                <a:spcPts val="0"/>
              </a:spcBef>
              <a:spcAft>
                <a:spcPts val="0"/>
              </a:spcAft>
              <a:buClr>
                <a:schemeClr val="dk1"/>
              </a:buClr>
              <a:buSzPts val="1500"/>
              <a:buFont typeface="Tahoma"/>
              <a:buNone/>
              <a:defRPr/>
            </a:lvl5pPr>
            <a:lvl6pPr lvl="5" algn="l" rtl="0">
              <a:spcBef>
                <a:spcPts val="0"/>
              </a:spcBef>
              <a:spcAft>
                <a:spcPts val="0"/>
              </a:spcAft>
              <a:buClr>
                <a:schemeClr val="dk1"/>
              </a:buClr>
              <a:buSzPts val="1500"/>
              <a:buFont typeface="Tahoma"/>
              <a:buNone/>
              <a:defRPr/>
            </a:lvl6pPr>
            <a:lvl7pPr lvl="6" algn="l" rtl="0">
              <a:spcBef>
                <a:spcPts val="0"/>
              </a:spcBef>
              <a:spcAft>
                <a:spcPts val="0"/>
              </a:spcAft>
              <a:buClr>
                <a:schemeClr val="dk1"/>
              </a:buClr>
              <a:buSzPts val="1500"/>
              <a:buFont typeface="Tahoma"/>
              <a:buNone/>
              <a:defRPr/>
            </a:lvl7pPr>
            <a:lvl8pPr lvl="7" algn="l" rtl="0">
              <a:spcBef>
                <a:spcPts val="0"/>
              </a:spcBef>
              <a:spcAft>
                <a:spcPts val="0"/>
              </a:spcAft>
              <a:buClr>
                <a:schemeClr val="dk1"/>
              </a:buClr>
              <a:buSzPts val="1500"/>
              <a:buFont typeface="Tahoma"/>
              <a:buNone/>
              <a:defRPr/>
            </a:lvl8pPr>
            <a:lvl9pPr lvl="8" algn="l" rtl="0">
              <a:spcBef>
                <a:spcPts val="0"/>
              </a:spcBef>
              <a:spcAft>
                <a:spcPts val="0"/>
              </a:spcAft>
              <a:buClr>
                <a:schemeClr val="dk1"/>
              </a:buClr>
              <a:buSzPts val="1500"/>
              <a:buFont typeface="Tahoma"/>
              <a:buNone/>
              <a:defRPr/>
            </a:lvl9pPr>
          </a:lstStyle>
          <a:p>
            <a:endParaRPr/>
          </a:p>
        </p:txBody>
      </p:sp>
      <p:sp>
        <p:nvSpPr>
          <p:cNvPr id="117" name="Google Shape;117;p19"/>
          <p:cNvSpPr txBox="1">
            <a:spLocks noGrp="1"/>
          </p:cNvSpPr>
          <p:nvPr>
            <p:ph type="ftr" idx="11"/>
          </p:nvPr>
        </p:nvSpPr>
        <p:spPr>
          <a:xfrm>
            <a:off x="2768953" y="6355548"/>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888CBE"/>
              </a:buClr>
              <a:buSzPts val="1500"/>
              <a:buFont typeface="Tahoma"/>
              <a:buNone/>
              <a:defRPr/>
            </a:lvl1pPr>
            <a:lvl2pPr lvl="1" algn="l" rtl="0">
              <a:spcBef>
                <a:spcPts val="0"/>
              </a:spcBef>
              <a:spcAft>
                <a:spcPts val="0"/>
              </a:spcAft>
              <a:buClr>
                <a:schemeClr val="dk1"/>
              </a:buClr>
              <a:buSzPts val="1500"/>
              <a:buFont typeface="Tahoma"/>
              <a:buNone/>
              <a:defRPr/>
            </a:lvl2pPr>
            <a:lvl3pPr lvl="2" algn="l" rtl="0">
              <a:spcBef>
                <a:spcPts val="0"/>
              </a:spcBef>
              <a:spcAft>
                <a:spcPts val="0"/>
              </a:spcAft>
              <a:buClr>
                <a:schemeClr val="dk1"/>
              </a:buClr>
              <a:buSzPts val="1500"/>
              <a:buFont typeface="Tahoma"/>
              <a:buNone/>
              <a:defRPr/>
            </a:lvl3pPr>
            <a:lvl4pPr lvl="3" algn="l" rtl="0">
              <a:spcBef>
                <a:spcPts val="0"/>
              </a:spcBef>
              <a:spcAft>
                <a:spcPts val="0"/>
              </a:spcAft>
              <a:buClr>
                <a:schemeClr val="dk1"/>
              </a:buClr>
              <a:buSzPts val="1500"/>
              <a:buFont typeface="Tahoma"/>
              <a:buNone/>
              <a:defRPr/>
            </a:lvl4pPr>
            <a:lvl5pPr lvl="4" algn="l" rtl="0">
              <a:spcBef>
                <a:spcPts val="0"/>
              </a:spcBef>
              <a:spcAft>
                <a:spcPts val="0"/>
              </a:spcAft>
              <a:buClr>
                <a:schemeClr val="dk1"/>
              </a:buClr>
              <a:buSzPts val="1500"/>
              <a:buFont typeface="Tahoma"/>
              <a:buNone/>
              <a:defRPr/>
            </a:lvl5pPr>
            <a:lvl6pPr lvl="5" algn="l" rtl="0">
              <a:spcBef>
                <a:spcPts val="0"/>
              </a:spcBef>
              <a:spcAft>
                <a:spcPts val="0"/>
              </a:spcAft>
              <a:buClr>
                <a:schemeClr val="dk1"/>
              </a:buClr>
              <a:buSzPts val="1500"/>
              <a:buFont typeface="Tahoma"/>
              <a:buNone/>
              <a:defRPr/>
            </a:lvl6pPr>
            <a:lvl7pPr lvl="6" algn="l" rtl="0">
              <a:spcBef>
                <a:spcPts val="0"/>
              </a:spcBef>
              <a:spcAft>
                <a:spcPts val="0"/>
              </a:spcAft>
              <a:buClr>
                <a:schemeClr val="dk1"/>
              </a:buClr>
              <a:buSzPts val="1500"/>
              <a:buFont typeface="Tahoma"/>
              <a:buNone/>
              <a:defRPr/>
            </a:lvl7pPr>
            <a:lvl8pPr lvl="7" algn="l" rtl="0">
              <a:spcBef>
                <a:spcPts val="0"/>
              </a:spcBef>
              <a:spcAft>
                <a:spcPts val="0"/>
              </a:spcAft>
              <a:buClr>
                <a:schemeClr val="dk1"/>
              </a:buClr>
              <a:buSzPts val="1500"/>
              <a:buFont typeface="Tahoma"/>
              <a:buNone/>
              <a:defRPr/>
            </a:lvl8pPr>
            <a:lvl9pPr lvl="8" algn="l" rtl="0">
              <a:spcBef>
                <a:spcPts val="0"/>
              </a:spcBef>
              <a:spcAft>
                <a:spcPts val="0"/>
              </a:spcAft>
              <a:buClr>
                <a:schemeClr val="dk1"/>
              </a:buClr>
              <a:buSzPts val="1500"/>
              <a:buFont typeface="Tahoma"/>
              <a:buNone/>
              <a:defRPr/>
            </a:lvl9pPr>
          </a:lstStyle>
          <a:p>
            <a:endParaRPr/>
          </a:p>
        </p:txBody>
      </p:sp>
      <p:sp>
        <p:nvSpPr>
          <p:cNvPr id="118" name="Google Shape;118;p19"/>
          <p:cNvSpPr txBox="1">
            <a:spLocks noGrp="1"/>
          </p:cNvSpPr>
          <p:nvPr>
            <p:ph type="sldNum" idx="12"/>
          </p:nvPr>
        </p:nvSpPr>
        <p:spPr>
          <a:xfrm>
            <a:off x="10093677" y="6355548"/>
            <a:ext cx="1590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1pPr>
            <a:lvl2pPr marL="0" marR="0" lvl="1"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2pPr>
            <a:lvl3pPr marL="0" marR="0" lvl="2"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3pPr>
            <a:lvl4pPr marL="0" marR="0" lvl="3"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4pPr>
            <a:lvl5pPr marL="0" marR="0" lvl="4"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5pPr>
            <a:lvl6pPr marL="0" marR="0" lvl="5"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6pPr>
            <a:lvl7pPr marL="0" marR="0" lvl="6"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7pPr>
            <a:lvl8pPr marL="0" marR="0" lvl="7"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8pPr>
            <a:lvl9pPr marL="0" marR="0" lvl="8"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fi-FI"/>
              <a:t>‹#›</a:t>
            </a:fld>
            <a:endParaRPr/>
          </a:p>
        </p:txBody>
      </p:sp>
      <p:sp>
        <p:nvSpPr>
          <p:cNvPr id="119" name="Google Shape;119;p19"/>
          <p:cNvSpPr>
            <a:spLocks noGrp="1"/>
          </p:cNvSpPr>
          <p:nvPr>
            <p:ph type="pic" idx="3"/>
          </p:nvPr>
        </p:nvSpPr>
        <p:spPr>
          <a:xfrm>
            <a:off x="0" y="0"/>
            <a:ext cx="6063300" cy="62013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100"/>
              </a:spcBef>
              <a:spcAft>
                <a:spcPts val="0"/>
              </a:spcAft>
              <a:buClr>
                <a:schemeClr val="dk2"/>
              </a:buClr>
              <a:buSzPts val="2000"/>
              <a:buFont typeface="Noto Sans Symbols"/>
              <a:buNone/>
              <a:defRPr sz="2000" b="0" i="0" u="none" strike="noStrike" cap="none">
                <a:solidFill>
                  <a:schemeClr val="dk2"/>
                </a:solidFill>
                <a:latin typeface="Tahoma"/>
                <a:ea typeface="Tahoma"/>
                <a:cs typeface="Tahoma"/>
                <a:sym typeface="Tahoma"/>
              </a:defRPr>
            </a:lvl1pPr>
            <a:lvl2pPr marR="0" lvl="1" algn="l" rtl="0">
              <a:lnSpc>
                <a:spcPct val="90000"/>
              </a:lnSpc>
              <a:spcBef>
                <a:spcPts val="500"/>
              </a:spcBef>
              <a:spcAft>
                <a:spcPts val="0"/>
              </a:spcAft>
              <a:buClr>
                <a:schemeClr val="dk2"/>
              </a:buClr>
              <a:buSzPts val="2800"/>
              <a:buFont typeface="Noto Sans Symbols"/>
              <a:buNone/>
              <a:defRPr sz="2800" b="0" i="0" u="none" strike="noStrike" cap="none">
                <a:solidFill>
                  <a:schemeClr val="dk2"/>
                </a:solidFill>
                <a:latin typeface="Tahoma"/>
                <a:ea typeface="Tahoma"/>
                <a:cs typeface="Tahoma"/>
                <a:sym typeface="Tahoma"/>
              </a:defRPr>
            </a:lvl2pPr>
            <a:lvl3pPr marR="0" lvl="2" algn="l" rtl="0">
              <a:lnSpc>
                <a:spcPct val="90000"/>
              </a:lnSpc>
              <a:spcBef>
                <a:spcPts val="500"/>
              </a:spcBef>
              <a:spcAft>
                <a:spcPts val="0"/>
              </a:spcAft>
              <a:buClr>
                <a:schemeClr val="dk2"/>
              </a:buClr>
              <a:buSzPts val="2400"/>
              <a:buFont typeface="Noto Sans Symbols"/>
              <a:buNone/>
              <a:defRPr sz="2400" b="0" i="0" u="none" strike="noStrike" cap="none">
                <a:solidFill>
                  <a:schemeClr val="dk2"/>
                </a:solidFill>
                <a:latin typeface="Tahoma"/>
                <a:ea typeface="Tahoma"/>
                <a:cs typeface="Tahoma"/>
                <a:sym typeface="Tahoma"/>
              </a:defRPr>
            </a:lvl3pPr>
            <a:lvl4pPr marR="0" lvl="3" algn="l" rtl="0">
              <a:lnSpc>
                <a:spcPct val="90000"/>
              </a:lnSpc>
              <a:spcBef>
                <a:spcPts val="500"/>
              </a:spcBef>
              <a:spcAft>
                <a:spcPts val="0"/>
              </a:spcAft>
              <a:buClr>
                <a:schemeClr val="dk2"/>
              </a:buClr>
              <a:buSzPts val="2000"/>
              <a:buFont typeface="Noto Sans Symbols"/>
              <a:buNone/>
              <a:defRPr sz="2000" b="0" i="0" u="none" strike="noStrike" cap="none">
                <a:solidFill>
                  <a:schemeClr val="dk2"/>
                </a:solidFill>
                <a:latin typeface="Tahoma"/>
                <a:ea typeface="Tahoma"/>
                <a:cs typeface="Tahoma"/>
                <a:sym typeface="Tahoma"/>
              </a:defRPr>
            </a:lvl4pPr>
            <a:lvl5pPr marR="0" lvl="4" algn="l" rtl="0">
              <a:lnSpc>
                <a:spcPct val="90000"/>
              </a:lnSpc>
              <a:spcBef>
                <a:spcPts val="500"/>
              </a:spcBef>
              <a:spcAft>
                <a:spcPts val="0"/>
              </a:spcAft>
              <a:buClr>
                <a:schemeClr val="dk2"/>
              </a:buClr>
              <a:buSzPts val="2000"/>
              <a:buFont typeface="Noto Sans Symbols"/>
              <a:buNone/>
              <a:defRPr sz="2000" b="0" i="0" u="none" strike="noStrike" cap="none">
                <a:solidFill>
                  <a:schemeClr val="dk2"/>
                </a:solidFill>
                <a:latin typeface="Tahoma"/>
                <a:ea typeface="Tahoma"/>
                <a:cs typeface="Tahoma"/>
                <a:sym typeface="Tahoma"/>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9pPr>
          </a:lstStyle>
          <a:p>
            <a:endParaRPr/>
          </a:p>
        </p:txBody>
      </p:sp>
      <p:cxnSp>
        <p:nvCxnSpPr>
          <p:cNvPr id="120" name="Google Shape;120;p19"/>
          <p:cNvCxnSpPr/>
          <p:nvPr/>
        </p:nvCxnSpPr>
        <p:spPr>
          <a:xfrm>
            <a:off x="6315315" y="6169085"/>
            <a:ext cx="5386800" cy="0"/>
          </a:xfrm>
          <a:prstGeom prst="straightConnector1">
            <a:avLst/>
          </a:prstGeom>
          <a:noFill/>
          <a:ln w="10775" cap="flat" cmpd="sng">
            <a:solidFill>
              <a:schemeClr val="dk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BF Text + 4 Image Mosaic on Right">
  <p:cSld name="3_BF Text + 4 Image Mosaic on Right">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504825" y="544011"/>
            <a:ext cx="5382300" cy="1053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2800"/>
              <a:buFont typeface="Tahoma"/>
              <a:buNone/>
              <a:defRPr sz="2800" b="1"/>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23" name="Google Shape;123;p20"/>
          <p:cNvSpPr txBox="1">
            <a:spLocks noGrp="1"/>
          </p:cNvSpPr>
          <p:nvPr>
            <p:ph type="body" idx="1"/>
          </p:nvPr>
        </p:nvSpPr>
        <p:spPr>
          <a:xfrm>
            <a:off x="509287" y="1597309"/>
            <a:ext cx="5386800" cy="907500"/>
          </a:xfrm>
          <a:prstGeom prst="rect">
            <a:avLst/>
          </a:prstGeom>
          <a:noFill/>
          <a:ln>
            <a:noFill/>
          </a:ln>
        </p:spPr>
        <p:txBody>
          <a:bodyPr spcFirstLastPara="1" wrap="square" lIns="91425" tIns="45700" rIns="91425" bIns="45700" anchor="ctr" anchorCtr="0">
            <a:noAutofit/>
          </a:bodyPr>
          <a:lstStyle>
            <a:lvl1pPr marL="457200" lvl="0" indent="-228600" algn="l" rtl="0">
              <a:lnSpc>
                <a:spcPct val="90000"/>
              </a:lnSpc>
              <a:spcBef>
                <a:spcPts val="1100"/>
              </a:spcBef>
              <a:spcAft>
                <a:spcPts val="0"/>
              </a:spcAft>
              <a:buClr>
                <a:schemeClr val="dk2"/>
              </a:buClr>
              <a:buSzPts val="2400"/>
              <a:buNone/>
              <a:defRPr sz="2400" b="0">
                <a:solidFill>
                  <a:schemeClr val="dk2"/>
                </a:solidFill>
                <a:latin typeface="Tahoma"/>
                <a:ea typeface="Tahoma"/>
                <a:cs typeface="Tahoma"/>
                <a:sym typeface="Tahoma"/>
              </a:defRPr>
            </a:lvl1pPr>
            <a:lvl2pPr marL="914400" lvl="1" indent="-228600" algn="l" rtl="0">
              <a:lnSpc>
                <a:spcPct val="90000"/>
              </a:lnSpc>
              <a:spcBef>
                <a:spcPts val="500"/>
              </a:spcBef>
              <a:spcAft>
                <a:spcPts val="0"/>
              </a:spcAft>
              <a:buClr>
                <a:schemeClr val="dk2"/>
              </a:buClr>
              <a:buSzPts val="2000"/>
              <a:buNone/>
              <a:defRPr sz="2000" b="1"/>
            </a:lvl2pPr>
            <a:lvl3pPr marL="1371600" lvl="2" indent="-228600" algn="l" rtl="0">
              <a:lnSpc>
                <a:spcPct val="90000"/>
              </a:lnSpc>
              <a:spcBef>
                <a:spcPts val="500"/>
              </a:spcBef>
              <a:spcAft>
                <a:spcPts val="0"/>
              </a:spcAft>
              <a:buClr>
                <a:schemeClr val="dk2"/>
              </a:buClr>
              <a:buSzPts val="1900"/>
              <a:buNone/>
              <a:defRPr sz="1900" b="1"/>
            </a:lvl3pPr>
            <a:lvl4pPr marL="1828800" lvl="3" indent="-228600" algn="l" rtl="0">
              <a:lnSpc>
                <a:spcPct val="90000"/>
              </a:lnSpc>
              <a:spcBef>
                <a:spcPts val="500"/>
              </a:spcBef>
              <a:spcAft>
                <a:spcPts val="0"/>
              </a:spcAft>
              <a:buClr>
                <a:schemeClr val="dk2"/>
              </a:buClr>
              <a:buSzPts val="1600"/>
              <a:buNone/>
              <a:defRPr sz="1600" b="1"/>
            </a:lvl4pPr>
            <a:lvl5pPr marL="2286000" lvl="4" indent="-228600" algn="l" rtl="0">
              <a:lnSpc>
                <a:spcPct val="90000"/>
              </a:lnSpc>
              <a:spcBef>
                <a:spcPts val="500"/>
              </a:spcBef>
              <a:spcAft>
                <a:spcPts val="0"/>
              </a:spcAft>
              <a:buClr>
                <a:schemeClr val="dk2"/>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4" name="Google Shape;124;p20"/>
          <p:cNvSpPr txBox="1">
            <a:spLocks noGrp="1"/>
          </p:cNvSpPr>
          <p:nvPr>
            <p:ph type="body" idx="2"/>
          </p:nvPr>
        </p:nvSpPr>
        <p:spPr>
          <a:xfrm>
            <a:off x="509287" y="2505075"/>
            <a:ext cx="5382300" cy="36843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Clr>
                <a:schemeClr val="dk2"/>
              </a:buClr>
              <a:buSzPts val="1900"/>
              <a:buFont typeface="Noto Sans Symbols"/>
              <a:buChar char="▪"/>
              <a:defRPr sz="1900"/>
            </a:lvl1pPr>
            <a:lvl2pPr marL="914400" lvl="1" indent="-349250" algn="l" rtl="0">
              <a:lnSpc>
                <a:spcPct val="90000"/>
              </a:lnSpc>
              <a:spcBef>
                <a:spcPts val="500"/>
              </a:spcBef>
              <a:spcAft>
                <a:spcPts val="0"/>
              </a:spcAft>
              <a:buClr>
                <a:schemeClr val="dk2"/>
              </a:buClr>
              <a:buSzPts val="1900"/>
              <a:buFont typeface="Noto Sans Symbols"/>
              <a:buChar char="▪"/>
              <a:defRPr sz="1900"/>
            </a:lvl2pPr>
            <a:lvl3pPr marL="1371600" lvl="2" indent="-349250" algn="l" rtl="0">
              <a:lnSpc>
                <a:spcPct val="90000"/>
              </a:lnSpc>
              <a:spcBef>
                <a:spcPts val="500"/>
              </a:spcBef>
              <a:spcAft>
                <a:spcPts val="0"/>
              </a:spcAft>
              <a:buClr>
                <a:schemeClr val="dk2"/>
              </a:buClr>
              <a:buSzPts val="1900"/>
              <a:buFont typeface="Noto Sans Symbols"/>
              <a:buChar char="▪"/>
              <a:defRPr sz="1900"/>
            </a:lvl3pPr>
            <a:lvl4pPr marL="1828800" lvl="3" indent="-330200" algn="l" rtl="0">
              <a:lnSpc>
                <a:spcPct val="90000"/>
              </a:lnSpc>
              <a:spcBef>
                <a:spcPts val="500"/>
              </a:spcBef>
              <a:spcAft>
                <a:spcPts val="0"/>
              </a:spcAft>
              <a:buClr>
                <a:schemeClr val="dk2"/>
              </a:buClr>
              <a:buSzPts val="1600"/>
              <a:buFont typeface="Noto Sans Symbols"/>
              <a:buChar char="▪"/>
              <a:defRPr sz="1600"/>
            </a:lvl4pPr>
            <a:lvl5pPr marL="2286000" lvl="4" indent="-330200" algn="l" rtl="0">
              <a:lnSpc>
                <a:spcPct val="90000"/>
              </a:lnSpc>
              <a:spcBef>
                <a:spcPts val="500"/>
              </a:spcBef>
              <a:spcAft>
                <a:spcPts val="0"/>
              </a:spcAft>
              <a:buClr>
                <a:schemeClr val="dk2"/>
              </a:buClr>
              <a:buSzPts val="1600"/>
              <a:buFont typeface="Noto Sans Symbols"/>
              <a:buChar char="▪"/>
              <a:defRPr sz="1600"/>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25" name="Google Shape;125;p20"/>
          <p:cNvSpPr txBox="1">
            <a:spLocks noGrp="1"/>
          </p:cNvSpPr>
          <p:nvPr>
            <p:ph type="dt" idx="10"/>
          </p:nvPr>
        </p:nvSpPr>
        <p:spPr>
          <a:xfrm>
            <a:off x="7331428" y="6355548"/>
            <a:ext cx="25335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888CBE"/>
              </a:buClr>
              <a:buSzPts val="1500"/>
              <a:buFont typeface="Tahoma"/>
              <a:buNone/>
              <a:defRPr/>
            </a:lvl1pPr>
            <a:lvl2pPr lvl="1" algn="l" rtl="0">
              <a:spcBef>
                <a:spcPts val="0"/>
              </a:spcBef>
              <a:spcAft>
                <a:spcPts val="0"/>
              </a:spcAft>
              <a:buClr>
                <a:schemeClr val="dk1"/>
              </a:buClr>
              <a:buSzPts val="1500"/>
              <a:buFont typeface="Tahoma"/>
              <a:buNone/>
              <a:defRPr/>
            </a:lvl2pPr>
            <a:lvl3pPr lvl="2" algn="l" rtl="0">
              <a:spcBef>
                <a:spcPts val="0"/>
              </a:spcBef>
              <a:spcAft>
                <a:spcPts val="0"/>
              </a:spcAft>
              <a:buClr>
                <a:schemeClr val="dk1"/>
              </a:buClr>
              <a:buSzPts val="1500"/>
              <a:buFont typeface="Tahoma"/>
              <a:buNone/>
              <a:defRPr/>
            </a:lvl3pPr>
            <a:lvl4pPr lvl="3" algn="l" rtl="0">
              <a:spcBef>
                <a:spcPts val="0"/>
              </a:spcBef>
              <a:spcAft>
                <a:spcPts val="0"/>
              </a:spcAft>
              <a:buClr>
                <a:schemeClr val="dk1"/>
              </a:buClr>
              <a:buSzPts val="1500"/>
              <a:buFont typeface="Tahoma"/>
              <a:buNone/>
              <a:defRPr/>
            </a:lvl4pPr>
            <a:lvl5pPr lvl="4" algn="l" rtl="0">
              <a:spcBef>
                <a:spcPts val="0"/>
              </a:spcBef>
              <a:spcAft>
                <a:spcPts val="0"/>
              </a:spcAft>
              <a:buClr>
                <a:schemeClr val="dk1"/>
              </a:buClr>
              <a:buSzPts val="1500"/>
              <a:buFont typeface="Tahoma"/>
              <a:buNone/>
              <a:defRPr/>
            </a:lvl5pPr>
            <a:lvl6pPr lvl="5" algn="l" rtl="0">
              <a:spcBef>
                <a:spcPts val="0"/>
              </a:spcBef>
              <a:spcAft>
                <a:spcPts val="0"/>
              </a:spcAft>
              <a:buClr>
                <a:schemeClr val="dk1"/>
              </a:buClr>
              <a:buSzPts val="1500"/>
              <a:buFont typeface="Tahoma"/>
              <a:buNone/>
              <a:defRPr/>
            </a:lvl6pPr>
            <a:lvl7pPr lvl="6" algn="l" rtl="0">
              <a:spcBef>
                <a:spcPts val="0"/>
              </a:spcBef>
              <a:spcAft>
                <a:spcPts val="0"/>
              </a:spcAft>
              <a:buClr>
                <a:schemeClr val="dk1"/>
              </a:buClr>
              <a:buSzPts val="1500"/>
              <a:buFont typeface="Tahoma"/>
              <a:buNone/>
              <a:defRPr/>
            </a:lvl7pPr>
            <a:lvl8pPr lvl="7" algn="l" rtl="0">
              <a:spcBef>
                <a:spcPts val="0"/>
              </a:spcBef>
              <a:spcAft>
                <a:spcPts val="0"/>
              </a:spcAft>
              <a:buClr>
                <a:schemeClr val="dk1"/>
              </a:buClr>
              <a:buSzPts val="1500"/>
              <a:buFont typeface="Tahoma"/>
              <a:buNone/>
              <a:defRPr/>
            </a:lvl8pPr>
            <a:lvl9pPr lvl="8" algn="l" rtl="0">
              <a:spcBef>
                <a:spcPts val="0"/>
              </a:spcBef>
              <a:spcAft>
                <a:spcPts val="0"/>
              </a:spcAft>
              <a:buClr>
                <a:schemeClr val="dk1"/>
              </a:buClr>
              <a:buSzPts val="1500"/>
              <a:buFont typeface="Tahoma"/>
              <a:buNone/>
              <a:defRPr/>
            </a:lvl9pPr>
          </a:lstStyle>
          <a:p>
            <a:endParaRPr/>
          </a:p>
        </p:txBody>
      </p:sp>
      <p:sp>
        <p:nvSpPr>
          <p:cNvPr id="126" name="Google Shape;126;p20"/>
          <p:cNvSpPr txBox="1">
            <a:spLocks noGrp="1"/>
          </p:cNvSpPr>
          <p:nvPr>
            <p:ph type="ftr" idx="11"/>
          </p:nvPr>
        </p:nvSpPr>
        <p:spPr>
          <a:xfrm>
            <a:off x="2768953" y="6355548"/>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888CBE"/>
              </a:buClr>
              <a:buSzPts val="1500"/>
              <a:buFont typeface="Tahoma"/>
              <a:buNone/>
              <a:defRPr/>
            </a:lvl1pPr>
            <a:lvl2pPr lvl="1" algn="l" rtl="0">
              <a:spcBef>
                <a:spcPts val="0"/>
              </a:spcBef>
              <a:spcAft>
                <a:spcPts val="0"/>
              </a:spcAft>
              <a:buClr>
                <a:schemeClr val="dk1"/>
              </a:buClr>
              <a:buSzPts val="1500"/>
              <a:buFont typeface="Tahoma"/>
              <a:buNone/>
              <a:defRPr/>
            </a:lvl2pPr>
            <a:lvl3pPr lvl="2" algn="l" rtl="0">
              <a:spcBef>
                <a:spcPts val="0"/>
              </a:spcBef>
              <a:spcAft>
                <a:spcPts val="0"/>
              </a:spcAft>
              <a:buClr>
                <a:schemeClr val="dk1"/>
              </a:buClr>
              <a:buSzPts val="1500"/>
              <a:buFont typeface="Tahoma"/>
              <a:buNone/>
              <a:defRPr/>
            </a:lvl3pPr>
            <a:lvl4pPr lvl="3" algn="l" rtl="0">
              <a:spcBef>
                <a:spcPts val="0"/>
              </a:spcBef>
              <a:spcAft>
                <a:spcPts val="0"/>
              </a:spcAft>
              <a:buClr>
                <a:schemeClr val="dk1"/>
              </a:buClr>
              <a:buSzPts val="1500"/>
              <a:buFont typeface="Tahoma"/>
              <a:buNone/>
              <a:defRPr/>
            </a:lvl4pPr>
            <a:lvl5pPr lvl="4" algn="l" rtl="0">
              <a:spcBef>
                <a:spcPts val="0"/>
              </a:spcBef>
              <a:spcAft>
                <a:spcPts val="0"/>
              </a:spcAft>
              <a:buClr>
                <a:schemeClr val="dk1"/>
              </a:buClr>
              <a:buSzPts val="1500"/>
              <a:buFont typeface="Tahoma"/>
              <a:buNone/>
              <a:defRPr/>
            </a:lvl5pPr>
            <a:lvl6pPr lvl="5" algn="l" rtl="0">
              <a:spcBef>
                <a:spcPts val="0"/>
              </a:spcBef>
              <a:spcAft>
                <a:spcPts val="0"/>
              </a:spcAft>
              <a:buClr>
                <a:schemeClr val="dk1"/>
              </a:buClr>
              <a:buSzPts val="1500"/>
              <a:buFont typeface="Tahoma"/>
              <a:buNone/>
              <a:defRPr/>
            </a:lvl6pPr>
            <a:lvl7pPr lvl="6" algn="l" rtl="0">
              <a:spcBef>
                <a:spcPts val="0"/>
              </a:spcBef>
              <a:spcAft>
                <a:spcPts val="0"/>
              </a:spcAft>
              <a:buClr>
                <a:schemeClr val="dk1"/>
              </a:buClr>
              <a:buSzPts val="1500"/>
              <a:buFont typeface="Tahoma"/>
              <a:buNone/>
              <a:defRPr/>
            </a:lvl7pPr>
            <a:lvl8pPr lvl="7" algn="l" rtl="0">
              <a:spcBef>
                <a:spcPts val="0"/>
              </a:spcBef>
              <a:spcAft>
                <a:spcPts val="0"/>
              </a:spcAft>
              <a:buClr>
                <a:schemeClr val="dk1"/>
              </a:buClr>
              <a:buSzPts val="1500"/>
              <a:buFont typeface="Tahoma"/>
              <a:buNone/>
              <a:defRPr/>
            </a:lvl8pPr>
            <a:lvl9pPr lvl="8" algn="l" rtl="0">
              <a:spcBef>
                <a:spcPts val="0"/>
              </a:spcBef>
              <a:spcAft>
                <a:spcPts val="0"/>
              </a:spcAft>
              <a:buClr>
                <a:schemeClr val="dk1"/>
              </a:buClr>
              <a:buSzPts val="1500"/>
              <a:buFont typeface="Tahoma"/>
              <a:buNone/>
              <a:defRPr/>
            </a:lvl9pPr>
          </a:lstStyle>
          <a:p>
            <a:endParaRPr/>
          </a:p>
        </p:txBody>
      </p:sp>
      <p:sp>
        <p:nvSpPr>
          <p:cNvPr id="127" name="Google Shape;127;p20"/>
          <p:cNvSpPr txBox="1">
            <a:spLocks noGrp="1"/>
          </p:cNvSpPr>
          <p:nvPr>
            <p:ph type="sldNum" idx="12"/>
          </p:nvPr>
        </p:nvSpPr>
        <p:spPr>
          <a:xfrm>
            <a:off x="10093677" y="6355548"/>
            <a:ext cx="1590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1pPr>
            <a:lvl2pPr marL="0" marR="0" lvl="1"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2pPr>
            <a:lvl3pPr marL="0" marR="0" lvl="2"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3pPr>
            <a:lvl4pPr marL="0" marR="0" lvl="3"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4pPr>
            <a:lvl5pPr marL="0" marR="0" lvl="4"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5pPr>
            <a:lvl6pPr marL="0" marR="0" lvl="5"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6pPr>
            <a:lvl7pPr marL="0" marR="0" lvl="6"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7pPr>
            <a:lvl8pPr marL="0" marR="0" lvl="7"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8pPr>
            <a:lvl9pPr marL="0" marR="0" lvl="8"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fi-FI"/>
              <a:t>‹#›</a:t>
            </a:fld>
            <a:endParaRPr/>
          </a:p>
        </p:txBody>
      </p:sp>
      <p:sp>
        <p:nvSpPr>
          <p:cNvPr id="128" name="Google Shape;128;p20"/>
          <p:cNvSpPr>
            <a:spLocks noGrp="1"/>
          </p:cNvSpPr>
          <p:nvPr>
            <p:ph type="pic" idx="3"/>
          </p:nvPr>
        </p:nvSpPr>
        <p:spPr>
          <a:xfrm>
            <a:off x="6095998" y="1"/>
            <a:ext cx="3997500" cy="31287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100"/>
              </a:spcBef>
              <a:spcAft>
                <a:spcPts val="0"/>
              </a:spcAft>
              <a:buClr>
                <a:schemeClr val="dk2"/>
              </a:buClr>
              <a:buSzPts val="2000"/>
              <a:buFont typeface="Noto Sans Symbols"/>
              <a:buNone/>
              <a:defRPr sz="2000" b="0" i="0" u="none" strike="noStrike" cap="none">
                <a:solidFill>
                  <a:schemeClr val="dk2"/>
                </a:solidFill>
                <a:latin typeface="Tahoma"/>
                <a:ea typeface="Tahoma"/>
                <a:cs typeface="Tahoma"/>
                <a:sym typeface="Tahoma"/>
              </a:defRPr>
            </a:lvl1pPr>
            <a:lvl2pPr marR="0" lvl="1" algn="l" rtl="0">
              <a:lnSpc>
                <a:spcPct val="90000"/>
              </a:lnSpc>
              <a:spcBef>
                <a:spcPts val="500"/>
              </a:spcBef>
              <a:spcAft>
                <a:spcPts val="0"/>
              </a:spcAft>
              <a:buClr>
                <a:schemeClr val="dk2"/>
              </a:buClr>
              <a:buSzPts val="2800"/>
              <a:buFont typeface="Noto Sans Symbols"/>
              <a:buNone/>
              <a:defRPr sz="2800" b="0" i="0" u="none" strike="noStrike" cap="none">
                <a:solidFill>
                  <a:schemeClr val="dk2"/>
                </a:solidFill>
                <a:latin typeface="Tahoma"/>
                <a:ea typeface="Tahoma"/>
                <a:cs typeface="Tahoma"/>
                <a:sym typeface="Tahoma"/>
              </a:defRPr>
            </a:lvl2pPr>
            <a:lvl3pPr marR="0" lvl="2" algn="l" rtl="0">
              <a:lnSpc>
                <a:spcPct val="90000"/>
              </a:lnSpc>
              <a:spcBef>
                <a:spcPts val="500"/>
              </a:spcBef>
              <a:spcAft>
                <a:spcPts val="0"/>
              </a:spcAft>
              <a:buClr>
                <a:schemeClr val="dk2"/>
              </a:buClr>
              <a:buSzPts val="2400"/>
              <a:buFont typeface="Noto Sans Symbols"/>
              <a:buNone/>
              <a:defRPr sz="2400" b="0" i="0" u="none" strike="noStrike" cap="none">
                <a:solidFill>
                  <a:schemeClr val="dk2"/>
                </a:solidFill>
                <a:latin typeface="Tahoma"/>
                <a:ea typeface="Tahoma"/>
                <a:cs typeface="Tahoma"/>
                <a:sym typeface="Tahoma"/>
              </a:defRPr>
            </a:lvl3pPr>
            <a:lvl4pPr marR="0" lvl="3" algn="l" rtl="0">
              <a:lnSpc>
                <a:spcPct val="90000"/>
              </a:lnSpc>
              <a:spcBef>
                <a:spcPts val="500"/>
              </a:spcBef>
              <a:spcAft>
                <a:spcPts val="0"/>
              </a:spcAft>
              <a:buClr>
                <a:schemeClr val="dk2"/>
              </a:buClr>
              <a:buSzPts val="2000"/>
              <a:buFont typeface="Noto Sans Symbols"/>
              <a:buNone/>
              <a:defRPr sz="2000" b="0" i="0" u="none" strike="noStrike" cap="none">
                <a:solidFill>
                  <a:schemeClr val="dk2"/>
                </a:solidFill>
                <a:latin typeface="Tahoma"/>
                <a:ea typeface="Tahoma"/>
                <a:cs typeface="Tahoma"/>
                <a:sym typeface="Tahoma"/>
              </a:defRPr>
            </a:lvl4pPr>
            <a:lvl5pPr marR="0" lvl="4" algn="l" rtl="0">
              <a:lnSpc>
                <a:spcPct val="90000"/>
              </a:lnSpc>
              <a:spcBef>
                <a:spcPts val="500"/>
              </a:spcBef>
              <a:spcAft>
                <a:spcPts val="0"/>
              </a:spcAft>
              <a:buClr>
                <a:schemeClr val="dk2"/>
              </a:buClr>
              <a:buSzPts val="2000"/>
              <a:buFont typeface="Noto Sans Symbols"/>
              <a:buNone/>
              <a:defRPr sz="2000" b="0" i="0" u="none" strike="noStrike" cap="none">
                <a:solidFill>
                  <a:schemeClr val="dk2"/>
                </a:solidFill>
                <a:latin typeface="Tahoma"/>
                <a:ea typeface="Tahoma"/>
                <a:cs typeface="Tahoma"/>
                <a:sym typeface="Tahoma"/>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9pPr>
          </a:lstStyle>
          <a:p>
            <a:endParaRPr/>
          </a:p>
        </p:txBody>
      </p:sp>
      <p:cxnSp>
        <p:nvCxnSpPr>
          <p:cNvPr id="129" name="Google Shape;129;p20"/>
          <p:cNvCxnSpPr/>
          <p:nvPr/>
        </p:nvCxnSpPr>
        <p:spPr>
          <a:xfrm>
            <a:off x="504825" y="6176963"/>
            <a:ext cx="5386800" cy="0"/>
          </a:xfrm>
          <a:prstGeom prst="straightConnector1">
            <a:avLst/>
          </a:prstGeom>
          <a:noFill/>
          <a:ln w="10775" cap="flat" cmpd="sng">
            <a:solidFill>
              <a:schemeClr val="dk1"/>
            </a:solidFill>
            <a:prstDash val="solid"/>
            <a:round/>
            <a:headEnd type="none" w="sm" len="sm"/>
            <a:tailEnd type="none" w="sm" len="sm"/>
          </a:ln>
        </p:spPr>
      </p:cxnSp>
      <p:sp>
        <p:nvSpPr>
          <p:cNvPr id="130" name="Google Shape;130;p20"/>
          <p:cNvSpPr>
            <a:spLocks noGrp="1"/>
          </p:cNvSpPr>
          <p:nvPr>
            <p:ph type="pic" idx="4"/>
          </p:nvPr>
        </p:nvSpPr>
        <p:spPr>
          <a:xfrm>
            <a:off x="8194323" y="3126125"/>
            <a:ext cx="3997500" cy="30507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100"/>
              </a:spcBef>
              <a:spcAft>
                <a:spcPts val="0"/>
              </a:spcAft>
              <a:buClr>
                <a:schemeClr val="dk2"/>
              </a:buClr>
              <a:buSzPts val="2000"/>
              <a:buFont typeface="Noto Sans Symbols"/>
              <a:buNone/>
              <a:defRPr sz="2000" b="0" i="0" u="none" strike="noStrike" cap="none">
                <a:solidFill>
                  <a:schemeClr val="dk2"/>
                </a:solidFill>
                <a:latin typeface="Tahoma"/>
                <a:ea typeface="Tahoma"/>
                <a:cs typeface="Tahoma"/>
                <a:sym typeface="Tahoma"/>
              </a:defRPr>
            </a:lvl1pPr>
            <a:lvl2pPr marR="0" lvl="1" algn="l" rtl="0">
              <a:lnSpc>
                <a:spcPct val="90000"/>
              </a:lnSpc>
              <a:spcBef>
                <a:spcPts val="500"/>
              </a:spcBef>
              <a:spcAft>
                <a:spcPts val="0"/>
              </a:spcAft>
              <a:buClr>
                <a:schemeClr val="dk2"/>
              </a:buClr>
              <a:buSzPts val="2800"/>
              <a:buFont typeface="Noto Sans Symbols"/>
              <a:buNone/>
              <a:defRPr sz="2800" b="0" i="0" u="none" strike="noStrike" cap="none">
                <a:solidFill>
                  <a:schemeClr val="dk2"/>
                </a:solidFill>
                <a:latin typeface="Tahoma"/>
                <a:ea typeface="Tahoma"/>
                <a:cs typeface="Tahoma"/>
                <a:sym typeface="Tahoma"/>
              </a:defRPr>
            </a:lvl2pPr>
            <a:lvl3pPr marR="0" lvl="2" algn="l" rtl="0">
              <a:lnSpc>
                <a:spcPct val="90000"/>
              </a:lnSpc>
              <a:spcBef>
                <a:spcPts val="500"/>
              </a:spcBef>
              <a:spcAft>
                <a:spcPts val="0"/>
              </a:spcAft>
              <a:buClr>
                <a:schemeClr val="dk2"/>
              </a:buClr>
              <a:buSzPts val="2400"/>
              <a:buFont typeface="Noto Sans Symbols"/>
              <a:buNone/>
              <a:defRPr sz="2400" b="0" i="0" u="none" strike="noStrike" cap="none">
                <a:solidFill>
                  <a:schemeClr val="dk2"/>
                </a:solidFill>
                <a:latin typeface="Tahoma"/>
                <a:ea typeface="Tahoma"/>
                <a:cs typeface="Tahoma"/>
                <a:sym typeface="Tahoma"/>
              </a:defRPr>
            </a:lvl3pPr>
            <a:lvl4pPr marR="0" lvl="3" algn="l" rtl="0">
              <a:lnSpc>
                <a:spcPct val="90000"/>
              </a:lnSpc>
              <a:spcBef>
                <a:spcPts val="500"/>
              </a:spcBef>
              <a:spcAft>
                <a:spcPts val="0"/>
              </a:spcAft>
              <a:buClr>
                <a:schemeClr val="dk2"/>
              </a:buClr>
              <a:buSzPts val="2000"/>
              <a:buFont typeface="Noto Sans Symbols"/>
              <a:buNone/>
              <a:defRPr sz="2000" b="0" i="0" u="none" strike="noStrike" cap="none">
                <a:solidFill>
                  <a:schemeClr val="dk2"/>
                </a:solidFill>
                <a:latin typeface="Tahoma"/>
                <a:ea typeface="Tahoma"/>
                <a:cs typeface="Tahoma"/>
                <a:sym typeface="Tahoma"/>
              </a:defRPr>
            </a:lvl4pPr>
            <a:lvl5pPr marR="0" lvl="4" algn="l" rtl="0">
              <a:lnSpc>
                <a:spcPct val="90000"/>
              </a:lnSpc>
              <a:spcBef>
                <a:spcPts val="500"/>
              </a:spcBef>
              <a:spcAft>
                <a:spcPts val="0"/>
              </a:spcAft>
              <a:buClr>
                <a:schemeClr val="dk2"/>
              </a:buClr>
              <a:buSzPts val="2000"/>
              <a:buFont typeface="Noto Sans Symbols"/>
              <a:buNone/>
              <a:defRPr sz="2000" b="0" i="0" u="none" strike="noStrike" cap="none">
                <a:solidFill>
                  <a:schemeClr val="dk2"/>
                </a:solidFill>
                <a:latin typeface="Tahoma"/>
                <a:ea typeface="Tahoma"/>
                <a:cs typeface="Tahoma"/>
                <a:sym typeface="Tahoma"/>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9pPr>
          </a:lstStyle>
          <a:p>
            <a:endParaRPr/>
          </a:p>
        </p:txBody>
      </p:sp>
      <p:sp>
        <p:nvSpPr>
          <p:cNvPr id="131" name="Google Shape;131;p20"/>
          <p:cNvSpPr>
            <a:spLocks noGrp="1"/>
          </p:cNvSpPr>
          <p:nvPr>
            <p:ph type="pic" idx="5"/>
          </p:nvPr>
        </p:nvSpPr>
        <p:spPr>
          <a:xfrm>
            <a:off x="10102094" y="1"/>
            <a:ext cx="2090100" cy="31287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100"/>
              </a:spcBef>
              <a:spcAft>
                <a:spcPts val="0"/>
              </a:spcAft>
              <a:buClr>
                <a:schemeClr val="dk2"/>
              </a:buClr>
              <a:buSzPts val="2000"/>
              <a:buFont typeface="Noto Sans Symbols"/>
              <a:buNone/>
              <a:defRPr sz="2000" b="0" i="0" u="none" strike="noStrike" cap="none">
                <a:solidFill>
                  <a:schemeClr val="dk2"/>
                </a:solidFill>
                <a:latin typeface="Tahoma"/>
                <a:ea typeface="Tahoma"/>
                <a:cs typeface="Tahoma"/>
                <a:sym typeface="Tahoma"/>
              </a:defRPr>
            </a:lvl1pPr>
            <a:lvl2pPr marR="0" lvl="1" algn="l" rtl="0">
              <a:lnSpc>
                <a:spcPct val="90000"/>
              </a:lnSpc>
              <a:spcBef>
                <a:spcPts val="500"/>
              </a:spcBef>
              <a:spcAft>
                <a:spcPts val="0"/>
              </a:spcAft>
              <a:buClr>
                <a:schemeClr val="dk2"/>
              </a:buClr>
              <a:buSzPts val="2800"/>
              <a:buFont typeface="Noto Sans Symbols"/>
              <a:buNone/>
              <a:defRPr sz="2800" b="0" i="0" u="none" strike="noStrike" cap="none">
                <a:solidFill>
                  <a:schemeClr val="dk2"/>
                </a:solidFill>
                <a:latin typeface="Tahoma"/>
                <a:ea typeface="Tahoma"/>
                <a:cs typeface="Tahoma"/>
                <a:sym typeface="Tahoma"/>
              </a:defRPr>
            </a:lvl2pPr>
            <a:lvl3pPr marR="0" lvl="2" algn="l" rtl="0">
              <a:lnSpc>
                <a:spcPct val="90000"/>
              </a:lnSpc>
              <a:spcBef>
                <a:spcPts val="500"/>
              </a:spcBef>
              <a:spcAft>
                <a:spcPts val="0"/>
              </a:spcAft>
              <a:buClr>
                <a:schemeClr val="dk2"/>
              </a:buClr>
              <a:buSzPts val="2400"/>
              <a:buFont typeface="Noto Sans Symbols"/>
              <a:buNone/>
              <a:defRPr sz="2400" b="0" i="0" u="none" strike="noStrike" cap="none">
                <a:solidFill>
                  <a:schemeClr val="dk2"/>
                </a:solidFill>
                <a:latin typeface="Tahoma"/>
                <a:ea typeface="Tahoma"/>
                <a:cs typeface="Tahoma"/>
                <a:sym typeface="Tahoma"/>
              </a:defRPr>
            </a:lvl3pPr>
            <a:lvl4pPr marR="0" lvl="3" algn="l" rtl="0">
              <a:lnSpc>
                <a:spcPct val="90000"/>
              </a:lnSpc>
              <a:spcBef>
                <a:spcPts val="500"/>
              </a:spcBef>
              <a:spcAft>
                <a:spcPts val="0"/>
              </a:spcAft>
              <a:buClr>
                <a:schemeClr val="dk2"/>
              </a:buClr>
              <a:buSzPts val="2000"/>
              <a:buFont typeface="Noto Sans Symbols"/>
              <a:buNone/>
              <a:defRPr sz="2000" b="0" i="0" u="none" strike="noStrike" cap="none">
                <a:solidFill>
                  <a:schemeClr val="dk2"/>
                </a:solidFill>
                <a:latin typeface="Tahoma"/>
                <a:ea typeface="Tahoma"/>
                <a:cs typeface="Tahoma"/>
                <a:sym typeface="Tahoma"/>
              </a:defRPr>
            </a:lvl4pPr>
            <a:lvl5pPr marR="0" lvl="4" algn="l" rtl="0">
              <a:lnSpc>
                <a:spcPct val="90000"/>
              </a:lnSpc>
              <a:spcBef>
                <a:spcPts val="500"/>
              </a:spcBef>
              <a:spcAft>
                <a:spcPts val="0"/>
              </a:spcAft>
              <a:buClr>
                <a:schemeClr val="dk2"/>
              </a:buClr>
              <a:buSzPts val="2000"/>
              <a:buFont typeface="Noto Sans Symbols"/>
              <a:buNone/>
              <a:defRPr sz="2000" b="0" i="0" u="none" strike="noStrike" cap="none">
                <a:solidFill>
                  <a:schemeClr val="dk2"/>
                </a:solidFill>
                <a:latin typeface="Tahoma"/>
                <a:ea typeface="Tahoma"/>
                <a:cs typeface="Tahoma"/>
                <a:sym typeface="Tahoma"/>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9pPr>
          </a:lstStyle>
          <a:p>
            <a:endParaRPr/>
          </a:p>
        </p:txBody>
      </p:sp>
      <p:sp>
        <p:nvSpPr>
          <p:cNvPr id="132" name="Google Shape;132;p20"/>
          <p:cNvSpPr>
            <a:spLocks noGrp="1"/>
          </p:cNvSpPr>
          <p:nvPr>
            <p:ph type="pic" idx="6"/>
          </p:nvPr>
        </p:nvSpPr>
        <p:spPr>
          <a:xfrm>
            <a:off x="6112833" y="3128631"/>
            <a:ext cx="2090100" cy="30483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100"/>
              </a:spcBef>
              <a:spcAft>
                <a:spcPts val="0"/>
              </a:spcAft>
              <a:buClr>
                <a:schemeClr val="dk2"/>
              </a:buClr>
              <a:buSzPts val="2000"/>
              <a:buFont typeface="Noto Sans Symbols"/>
              <a:buNone/>
              <a:defRPr sz="2000" b="0" i="0" u="none" strike="noStrike" cap="none">
                <a:solidFill>
                  <a:schemeClr val="dk2"/>
                </a:solidFill>
                <a:latin typeface="Tahoma"/>
                <a:ea typeface="Tahoma"/>
                <a:cs typeface="Tahoma"/>
                <a:sym typeface="Tahoma"/>
              </a:defRPr>
            </a:lvl1pPr>
            <a:lvl2pPr marR="0" lvl="1" algn="l" rtl="0">
              <a:lnSpc>
                <a:spcPct val="90000"/>
              </a:lnSpc>
              <a:spcBef>
                <a:spcPts val="500"/>
              </a:spcBef>
              <a:spcAft>
                <a:spcPts val="0"/>
              </a:spcAft>
              <a:buClr>
                <a:schemeClr val="dk2"/>
              </a:buClr>
              <a:buSzPts val="2800"/>
              <a:buFont typeface="Noto Sans Symbols"/>
              <a:buNone/>
              <a:defRPr sz="2800" b="0" i="0" u="none" strike="noStrike" cap="none">
                <a:solidFill>
                  <a:schemeClr val="dk2"/>
                </a:solidFill>
                <a:latin typeface="Tahoma"/>
                <a:ea typeface="Tahoma"/>
                <a:cs typeface="Tahoma"/>
                <a:sym typeface="Tahoma"/>
              </a:defRPr>
            </a:lvl2pPr>
            <a:lvl3pPr marR="0" lvl="2" algn="l" rtl="0">
              <a:lnSpc>
                <a:spcPct val="90000"/>
              </a:lnSpc>
              <a:spcBef>
                <a:spcPts val="500"/>
              </a:spcBef>
              <a:spcAft>
                <a:spcPts val="0"/>
              </a:spcAft>
              <a:buClr>
                <a:schemeClr val="dk2"/>
              </a:buClr>
              <a:buSzPts val="2400"/>
              <a:buFont typeface="Noto Sans Symbols"/>
              <a:buNone/>
              <a:defRPr sz="2400" b="0" i="0" u="none" strike="noStrike" cap="none">
                <a:solidFill>
                  <a:schemeClr val="dk2"/>
                </a:solidFill>
                <a:latin typeface="Tahoma"/>
                <a:ea typeface="Tahoma"/>
                <a:cs typeface="Tahoma"/>
                <a:sym typeface="Tahoma"/>
              </a:defRPr>
            </a:lvl3pPr>
            <a:lvl4pPr marR="0" lvl="3" algn="l" rtl="0">
              <a:lnSpc>
                <a:spcPct val="90000"/>
              </a:lnSpc>
              <a:spcBef>
                <a:spcPts val="500"/>
              </a:spcBef>
              <a:spcAft>
                <a:spcPts val="0"/>
              </a:spcAft>
              <a:buClr>
                <a:schemeClr val="dk2"/>
              </a:buClr>
              <a:buSzPts val="2000"/>
              <a:buFont typeface="Noto Sans Symbols"/>
              <a:buNone/>
              <a:defRPr sz="2000" b="0" i="0" u="none" strike="noStrike" cap="none">
                <a:solidFill>
                  <a:schemeClr val="dk2"/>
                </a:solidFill>
                <a:latin typeface="Tahoma"/>
                <a:ea typeface="Tahoma"/>
                <a:cs typeface="Tahoma"/>
                <a:sym typeface="Tahoma"/>
              </a:defRPr>
            </a:lvl4pPr>
            <a:lvl5pPr marR="0" lvl="4" algn="l" rtl="0">
              <a:lnSpc>
                <a:spcPct val="90000"/>
              </a:lnSpc>
              <a:spcBef>
                <a:spcPts val="500"/>
              </a:spcBef>
              <a:spcAft>
                <a:spcPts val="0"/>
              </a:spcAft>
              <a:buClr>
                <a:schemeClr val="dk2"/>
              </a:buClr>
              <a:buSzPts val="2000"/>
              <a:buFont typeface="Noto Sans Symbols"/>
              <a:buNone/>
              <a:defRPr sz="2000" b="0" i="0" u="none" strike="noStrike" cap="none">
                <a:solidFill>
                  <a:schemeClr val="dk2"/>
                </a:solidFill>
                <a:latin typeface="Tahoma"/>
                <a:ea typeface="Tahoma"/>
                <a:cs typeface="Tahoma"/>
                <a:sym typeface="Tahoma"/>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ahoma"/>
                <a:ea typeface="Tahoma"/>
                <a:cs typeface="Tahoma"/>
                <a:sym typeface="Tahoma"/>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F World Map">
  <p:cSld name="BF World Map">
    <p:spTree>
      <p:nvGrpSpPr>
        <p:cNvPr id="1" name="Shape 133"/>
        <p:cNvGrpSpPr/>
        <p:nvPr/>
      </p:nvGrpSpPr>
      <p:grpSpPr>
        <a:xfrm>
          <a:off x="0" y="0"/>
          <a:ext cx="0" cy="0"/>
          <a:chOff x="0" y="0"/>
          <a:chExt cx="0" cy="0"/>
        </a:xfrm>
      </p:grpSpPr>
      <p:pic>
        <p:nvPicPr>
          <p:cNvPr id="134" name="Google Shape;134;p21"/>
          <p:cNvPicPr preferRelativeResize="0"/>
          <p:nvPr/>
        </p:nvPicPr>
        <p:blipFill rotWithShape="1">
          <a:blip r:embed="rId2">
            <a:alphaModFix/>
          </a:blip>
          <a:srcRect/>
          <a:stretch/>
        </p:blipFill>
        <p:spPr>
          <a:xfrm>
            <a:off x="0" y="0"/>
            <a:ext cx="12192001" cy="6857999"/>
          </a:xfrm>
          <a:prstGeom prst="rect">
            <a:avLst/>
          </a:prstGeom>
          <a:noFill/>
          <a:ln>
            <a:noFill/>
          </a:ln>
        </p:spPr>
      </p:pic>
      <p:sp>
        <p:nvSpPr>
          <p:cNvPr id="135" name="Google Shape;135;p21"/>
          <p:cNvSpPr txBox="1">
            <a:spLocks noGrp="1"/>
          </p:cNvSpPr>
          <p:nvPr>
            <p:ph type="title"/>
          </p:nvPr>
        </p:nvSpPr>
        <p:spPr>
          <a:xfrm>
            <a:off x="495300" y="137327"/>
            <a:ext cx="11201100" cy="13257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1"/>
              </a:buClr>
              <a:buSzPts val="4000"/>
              <a:buFont typeface="Tahoma"/>
              <a:buNone/>
              <a:defRPr sz="4000" b="1"/>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36" name="Google Shape;136;p21"/>
          <p:cNvSpPr txBox="1">
            <a:spLocks noGrp="1"/>
          </p:cNvSpPr>
          <p:nvPr>
            <p:ph type="dt" idx="10"/>
          </p:nvPr>
        </p:nvSpPr>
        <p:spPr>
          <a:xfrm>
            <a:off x="7331428" y="6355548"/>
            <a:ext cx="25335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888CBE"/>
              </a:buClr>
              <a:buSzPts val="1500"/>
              <a:buFont typeface="Tahoma"/>
              <a:buNone/>
              <a:defRPr/>
            </a:lvl1pPr>
            <a:lvl2pPr lvl="1" algn="l" rtl="0">
              <a:spcBef>
                <a:spcPts val="0"/>
              </a:spcBef>
              <a:spcAft>
                <a:spcPts val="0"/>
              </a:spcAft>
              <a:buClr>
                <a:schemeClr val="dk1"/>
              </a:buClr>
              <a:buSzPts val="1500"/>
              <a:buFont typeface="Tahoma"/>
              <a:buNone/>
              <a:defRPr/>
            </a:lvl2pPr>
            <a:lvl3pPr lvl="2" algn="l" rtl="0">
              <a:spcBef>
                <a:spcPts val="0"/>
              </a:spcBef>
              <a:spcAft>
                <a:spcPts val="0"/>
              </a:spcAft>
              <a:buClr>
                <a:schemeClr val="dk1"/>
              </a:buClr>
              <a:buSzPts val="1500"/>
              <a:buFont typeface="Tahoma"/>
              <a:buNone/>
              <a:defRPr/>
            </a:lvl3pPr>
            <a:lvl4pPr lvl="3" algn="l" rtl="0">
              <a:spcBef>
                <a:spcPts val="0"/>
              </a:spcBef>
              <a:spcAft>
                <a:spcPts val="0"/>
              </a:spcAft>
              <a:buClr>
                <a:schemeClr val="dk1"/>
              </a:buClr>
              <a:buSzPts val="1500"/>
              <a:buFont typeface="Tahoma"/>
              <a:buNone/>
              <a:defRPr/>
            </a:lvl4pPr>
            <a:lvl5pPr lvl="4" algn="l" rtl="0">
              <a:spcBef>
                <a:spcPts val="0"/>
              </a:spcBef>
              <a:spcAft>
                <a:spcPts val="0"/>
              </a:spcAft>
              <a:buClr>
                <a:schemeClr val="dk1"/>
              </a:buClr>
              <a:buSzPts val="1500"/>
              <a:buFont typeface="Tahoma"/>
              <a:buNone/>
              <a:defRPr/>
            </a:lvl5pPr>
            <a:lvl6pPr lvl="5" algn="l" rtl="0">
              <a:spcBef>
                <a:spcPts val="0"/>
              </a:spcBef>
              <a:spcAft>
                <a:spcPts val="0"/>
              </a:spcAft>
              <a:buClr>
                <a:schemeClr val="dk1"/>
              </a:buClr>
              <a:buSzPts val="1500"/>
              <a:buFont typeface="Tahoma"/>
              <a:buNone/>
              <a:defRPr/>
            </a:lvl6pPr>
            <a:lvl7pPr lvl="6" algn="l" rtl="0">
              <a:spcBef>
                <a:spcPts val="0"/>
              </a:spcBef>
              <a:spcAft>
                <a:spcPts val="0"/>
              </a:spcAft>
              <a:buClr>
                <a:schemeClr val="dk1"/>
              </a:buClr>
              <a:buSzPts val="1500"/>
              <a:buFont typeface="Tahoma"/>
              <a:buNone/>
              <a:defRPr/>
            </a:lvl7pPr>
            <a:lvl8pPr lvl="7" algn="l" rtl="0">
              <a:spcBef>
                <a:spcPts val="0"/>
              </a:spcBef>
              <a:spcAft>
                <a:spcPts val="0"/>
              </a:spcAft>
              <a:buClr>
                <a:schemeClr val="dk1"/>
              </a:buClr>
              <a:buSzPts val="1500"/>
              <a:buFont typeface="Tahoma"/>
              <a:buNone/>
              <a:defRPr/>
            </a:lvl8pPr>
            <a:lvl9pPr lvl="8" algn="l" rtl="0">
              <a:spcBef>
                <a:spcPts val="0"/>
              </a:spcBef>
              <a:spcAft>
                <a:spcPts val="0"/>
              </a:spcAft>
              <a:buClr>
                <a:schemeClr val="dk1"/>
              </a:buClr>
              <a:buSzPts val="1500"/>
              <a:buFont typeface="Tahoma"/>
              <a:buNone/>
              <a:defRPr/>
            </a:lvl9pPr>
          </a:lstStyle>
          <a:p>
            <a:endParaRPr/>
          </a:p>
        </p:txBody>
      </p:sp>
      <p:sp>
        <p:nvSpPr>
          <p:cNvPr id="137" name="Google Shape;137;p21"/>
          <p:cNvSpPr txBox="1">
            <a:spLocks noGrp="1"/>
          </p:cNvSpPr>
          <p:nvPr>
            <p:ph type="ftr" idx="11"/>
          </p:nvPr>
        </p:nvSpPr>
        <p:spPr>
          <a:xfrm>
            <a:off x="2768953" y="6355548"/>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888CBE"/>
              </a:buClr>
              <a:buSzPts val="1500"/>
              <a:buFont typeface="Tahoma"/>
              <a:buNone/>
              <a:defRPr/>
            </a:lvl1pPr>
            <a:lvl2pPr lvl="1" algn="l" rtl="0">
              <a:spcBef>
                <a:spcPts val="0"/>
              </a:spcBef>
              <a:spcAft>
                <a:spcPts val="0"/>
              </a:spcAft>
              <a:buClr>
                <a:schemeClr val="dk1"/>
              </a:buClr>
              <a:buSzPts val="1500"/>
              <a:buFont typeface="Tahoma"/>
              <a:buNone/>
              <a:defRPr/>
            </a:lvl2pPr>
            <a:lvl3pPr lvl="2" algn="l" rtl="0">
              <a:spcBef>
                <a:spcPts val="0"/>
              </a:spcBef>
              <a:spcAft>
                <a:spcPts val="0"/>
              </a:spcAft>
              <a:buClr>
                <a:schemeClr val="dk1"/>
              </a:buClr>
              <a:buSzPts val="1500"/>
              <a:buFont typeface="Tahoma"/>
              <a:buNone/>
              <a:defRPr/>
            </a:lvl3pPr>
            <a:lvl4pPr lvl="3" algn="l" rtl="0">
              <a:spcBef>
                <a:spcPts val="0"/>
              </a:spcBef>
              <a:spcAft>
                <a:spcPts val="0"/>
              </a:spcAft>
              <a:buClr>
                <a:schemeClr val="dk1"/>
              </a:buClr>
              <a:buSzPts val="1500"/>
              <a:buFont typeface="Tahoma"/>
              <a:buNone/>
              <a:defRPr/>
            </a:lvl4pPr>
            <a:lvl5pPr lvl="4" algn="l" rtl="0">
              <a:spcBef>
                <a:spcPts val="0"/>
              </a:spcBef>
              <a:spcAft>
                <a:spcPts val="0"/>
              </a:spcAft>
              <a:buClr>
                <a:schemeClr val="dk1"/>
              </a:buClr>
              <a:buSzPts val="1500"/>
              <a:buFont typeface="Tahoma"/>
              <a:buNone/>
              <a:defRPr/>
            </a:lvl5pPr>
            <a:lvl6pPr lvl="5" algn="l" rtl="0">
              <a:spcBef>
                <a:spcPts val="0"/>
              </a:spcBef>
              <a:spcAft>
                <a:spcPts val="0"/>
              </a:spcAft>
              <a:buClr>
                <a:schemeClr val="dk1"/>
              </a:buClr>
              <a:buSzPts val="1500"/>
              <a:buFont typeface="Tahoma"/>
              <a:buNone/>
              <a:defRPr/>
            </a:lvl6pPr>
            <a:lvl7pPr lvl="6" algn="l" rtl="0">
              <a:spcBef>
                <a:spcPts val="0"/>
              </a:spcBef>
              <a:spcAft>
                <a:spcPts val="0"/>
              </a:spcAft>
              <a:buClr>
                <a:schemeClr val="dk1"/>
              </a:buClr>
              <a:buSzPts val="1500"/>
              <a:buFont typeface="Tahoma"/>
              <a:buNone/>
              <a:defRPr/>
            </a:lvl7pPr>
            <a:lvl8pPr lvl="7" algn="l" rtl="0">
              <a:spcBef>
                <a:spcPts val="0"/>
              </a:spcBef>
              <a:spcAft>
                <a:spcPts val="0"/>
              </a:spcAft>
              <a:buClr>
                <a:schemeClr val="dk1"/>
              </a:buClr>
              <a:buSzPts val="1500"/>
              <a:buFont typeface="Tahoma"/>
              <a:buNone/>
              <a:defRPr/>
            </a:lvl8pPr>
            <a:lvl9pPr lvl="8" algn="l" rtl="0">
              <a:spcBef>
                <a:spcPts val="0"/>
              </a:spcBef>
              <a:spcAft>
                <a:spcPts val="0"/>
              </a:spcAft>
              <a:buClr>
                <a:schemeClr val="dk1"/>
              </a:buClr>
              <a:buSzPts val="1500"/>
              <a:buFont typeface="Tahoma"/>
              <a:buNone/>
              <a:defRPr/>
            </a:lvl9pPr>
          </a:lstStyle>
          <a:p>
            <a:endParaRPr/>
          </a:p>
        </p:txBody>
      </p:sp>
      <p:sp>
        <p:nvSpPr>
          <p:cNvPr id="138" name="Google Shape;138;p21"/>
          <p:cNvSpPr txBox="1">
            <a:spLocks noGrp="1"/>
          </p:cNvSpPr>
          <p:nvPr>
            <p:ph type="sldNum" idx="12"/>
          </p:nvPr>
        </p:nvSpPr>
        <p:spPr>
          <a:xfrm>
            <a:off x="10093677" y="6355548"/>
            <a:ext cx="1590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1pPr>
            <a:lvl2pPr marL="0" marR="0" lvl="1"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2pPr>
            <a:lvl3pPr marL="0" marR="0" lvl="2"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3pPr>
            <a:lvl4pPr marL="0" marR="0" lvl="3"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4pPr>
            <a:lvl5pPr marL="0" marR="0" lvl="4"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5pPr>
            <a:lvl6pPr marL="0" marR="0" lvl="5"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6pPr>
            <a:lvl7pPr marL="0" marR="0" lvl="6"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7pPr>
            <a:lvl8pPr marL="0" marR="0" lvl="7"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8pPr>
            <a:lvl9pPr marL="0" marR="0" lvl="8"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fi-FI"/>
              <a:t>‹#›</a:t>
            </a:fld>
            <a:endParaRPr/>
          </a:p>
        </p:txBody>
      </p:sp>
      <p:sp>
        <p:nvSpPr>
          <p:cNvPr id="139" name="Google Shape;139;p21"/>
          <p:cNvSpPr txBox="1">
            <a:spLocks noGrp="1"/>
          </p:cNvSpPr>
          <p:nvPr>
            <p:ph type="body" idx="1"/>
          </p:nvPr>
        </p:nvSpPr>
        <p:spPr>
          <a:xfrm>
            <a:off x="495300" y="3429000"/>
            <a:ext cx="2729100" cy="2548800"/>
          </a:xfrm>
          <a:prstGeom prst="rect">
            <a:avLst/>
          </a:prstGeom>
          <a:solidFill>
            <a:schemeClr val="lt1">
              <a:alpha val="61570"/>
            </a:schemeClr>
          </a:solidFill>
          <a:ln>
            <a:noFill/>
          </a:ln>
        </p:spPr>
        <p:txBody>
          <a:bodyPr spcFirstLastPara="1" wrap="square" lIns="91425" tIns="45700" rIns="91425" bIns="45700" anchor="t" anchorCtr="0">
            <a:noAutofit/>
          </a:bodyPr>
          <a:lstStyle>
            <a:lvl1pPr marL="457200" lvl="0" indent="-355600" algn="l" rtl="0">
              <a:lnSpc>
                <a:spcPct val="90000"/>
              </a:lnSpc>
              <a:spcBef>
                <a:spcPts val="1100"/>
              </a:spcBef>
              <a:spcAft>
                <a:spcPts val="0"/>
              </a:spcAft>
              <a:buClr>
                <a:schemeClr val="dk2"/>
              </a:buClr>
              <a:buSzPts val="2000"/>
              <a:buFont typeface="Noto Sans Symbols"/>
              <a:buChar char="▪"/>
              <a:defRPr sz="2000"/>
            </a:lvl1pPr>
            <a:lvl2pPr marL="914400" lvl="1" indent="-349250" algn="l" rtl="0">
              <a:lnSpc>
                <a:spcPct val="90000"/>
              </a:lnSpc>
              <a:spcBef>
                <a:spcPts val="500"/>
              </a:spcBef>
              <a:spcAft>
                <a:spcPts val="0"/>
              </a:spcAft>
              <a:buClr>
                <a:schemeClr val="dk2"/>
              </a:buClr>
              <a:buSzPts val="1900"/>
              <a:buFont typeface="Noto Sans Symbols"/>
              <a:buChar char="▪"/>
              <a:defRPr sz="1900"/>
            </a:lvl2pPr>
            <a:lvl3pPr marL="1371600" lvl="2" indent="-349250" algn="l" rtl="0">
              <a:lnSpc>
                <a:spcPct val="90000"/>
              </a:lnSpc>
              <a:spcBef>
                <a:spcPts val="500"/>
              </a:spcBef>
              <a:spcAft>
                <a:spcPts val="0"/>
              </a:spcAft>
              <a:buClr>
                <a:schemeClr val="dk2"/>
              </a:buClr>
              <a:buSzPts val="1900"/>
              <a:buFont typeface="Noto Sans Symbols"/>
              <a:buChar char="▪"/>
              <a:defRPr sz="1900"/>
            </a:lvl3pPr>
            <a:lvl4pPr marL="1828800" lvl="3" indent="-330200" algn="l" rtl="0">
              <a:lnSpc>
                <a:spcPct val="90000"/>
              </a:lnSpc>
              <a:spcBef>
                <a:spcPts val="500"/>
              </a:spcBef>
              <a:spcAft>
                <a:spcPts val="0"/>
              </a:spcAft>
              <a:buClr>
                <a:schemeClr val="dk2"/>
              </a:buClr>
              <a:buSzPts val="1600"/>
              <a:buFont typeface="Noto Sans Symbols"/>
              <a:buChar char="▪"/>
              <a:defRPr sz="1600"/>
            </a:lvl4pPr>
            <a:lvl5pPr marL="2286000" lvl="4" indent="-330200" algn="l" rtl="0">
              <a:lnSpc>
                <a:spcPct val="90000"/>
              </a:lnSpc>
              <a:spcBef>
                <a:spcPts val="500"/>
              </a:spcBef>
              <a:spcAft>
                <a:spcPts val="0"/>
              </a:spcAft>
              <a:buClr>
                <a:schemeClr val="dk2"/>
              </a:buClr>
              <a:buSzPts val="1600"/>
              <a:buFont typeface="Noto Sans Symbols"/>
              <a:buChar char="▪"/>
              <a:defRPr sz="1600"/>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40" name="Google Shape;140;p21"/>
          <p:cNvSpPr txBox="1">
            <a:spLocks noGrp="1"/>
          </p:cNvSpPr>
          <p:nvPr>
            <p:ph type="body" idx="2"/>
          </p:nvPr>
        </p:nvSpPr>
        <p:spPr>
          <a:xfrm>
            <a:off x="6096000" y="3429000"/>
            <a:ext cx="2729100" cy="2548800"/>
          </a:xfrm>
          <a:prstGeom prst="rect">
            <a:avLst/>
          </a:prstGeom>
          <a:solidFill>
            <a:schemeClr val="lt1">
              <a:alpha val="61570"/>
            </a:schemeClr>
          </a:solidFill>
          <a:ln>
            <a:noFill/>
          </a:ln>
        </p:spPr>
        <p:txBody>
          <a:bodyPr spcFirstLastPara="1" wrap="square" lIns="91425" tIns="45700" rIns="91425" bIns="45700" anchor="t" anchorCtr="0">
            <a:noAutofit/>
          </a:bodyPr>
          <a:lstStyle>
            <a:lvl1pPr marL="457200" lvl="0" indent="-355600" algn="l" rtl="0">
              <a:lnSpc>
                <a:spcPct val="90000"/>
              </a:lnSpc>
              <a:spcBef>
                <a:spcPts val="1100"/>
              </a:spcBef>
              <a:spcAft>
                <a:spcPts val="0"/>
              </a:spcAft>
              <a:buClr>
                <a:schemeClr val="dk2"/>
              </a:buClr>
              <a:buSzPts val="2000"/>
              <a:buFont typeface="Noto Sans Symbols"/>
              <a:buChar char="▪"/>
              <a:defRPr sz="2000"/>
            </a:lvl1pPr>
            <a:lvl2pPr marL="914400" lvl="1" indent="-349250" algn="l" rtl="0">
              <a:lnSpc>
                <a:spcPct val="90000"/>
              </a:lnSpc>
              <a:spcBef>
                <a:spcPts val="500"/>
              </a:spcBef>
              <a:spcAft>
                <a:spcPts val="0"/>
              </a:spcAft>
              <a:buClr>
                <a:schemeClr val="dk2"/>
              </a:buClr>
              <a:buSzPts val="1900"/>
              <a:buFont typeface="Noto Sans Symbols"/>
              <a:buChar char="▪"/>
              <a:defRPr sz="1900"/>
            </a:lvl2pPr>
            <a:lvl3pPr marL="1371600" lvl="2" indent="-349250" algn="l" rtl="0">
              <a:lnSpc>
                <a:spcPct val="90000"/>
              </a:lnSpc>
              <a:spcBef>
                <a:spcPts val="500"/>
              </a:spcBef>
              <a:spcAft>
                <a:spcPts val="0"/>
              </a:spcAft>
              <a:buClr>
                <a:schemeClr val="dk2"/>
              </a:buClr>
              <a:buSzPts val="1900"/>
              <a:buFont typeface="Noto Sans Symbols"/>
              <a:buChar char="▪"/>
              <a:defRPr sz="1900"/>
            </a:lvl3pPr>
            <a:lvl4pPr marL="1828800" lvl="3" indent="-330200" algn="l" rtl="0">
              <a:lnSpc>
                <a:spcPct val="90000"/>
              </a:lnSpc>
              <a:spcBef>
                <a:spcPts val="500"/>
              </a:spcBef>
              <a:spcAft>
                <a:spcPts val="0"/>
              </a:spcAft>
              <a:buClr>
                <a:schemeClr val="dk2"/>
              </a:buClr>
              <a:buSzPts val="1600"/>
              <a:buFont typeface="Noto Sans Symbols"/>
              <a:buChar char="▪"/>
              <a:defRPr sz="1600"/>
            </a:lvl4pPr>
            <a:lvl5pPr marL="2286000" lvl="4" indent="-330200" algn="l" rtl="0">
              <a:lnSpc>
                <a:spcPct val="90000"/>
              </a:lnSpc>
              <a:spcBef>
                <a:spcPts val="500"/>
              </a:spcBef>
              <a:spcAft>
                <a:spcPts val="0"/>
              </a:spcAft>
              <a:buClr>
                <a:schemeClr val="dk2"/>
              </a:buClr>
              <a:buSzPts val="1600"/>
              <a:buFont typeface="Noto Sans Symbols"/>
              <a:buChar char="▪"/>
              <a:defRPr sz="1600"/>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F World Map with Finland">
  <p:cSld name="BF World Map with Finland">
    <p:spTree>
      <p:nvGrpSpPr>
        <p:cNvPr id="1" name="Shape 141"/>
        <p:cNvGrpSpPr/>
        <p:nvPr/>
      </p:nvGrpSpPr>
      <p:grpSpPr>
        <a:xfrm>
          <a:off x="0" y="0"/>
          <a:ext cx="0" cy="0"/>
          <a:chOff x="0" y="0"/>
          <a:chExt cx="0" cy="0"/>
        </a:xfrm>
      </p:grpSpPr>
      <p:pic>
        <p:nvPicPr>
          <p:cNvPr id="142" name="Google Shape;142;p22"/>
          <p:cNvPicPr preferRelativeResize="0"/>
          <p:nvPr/>
        </p:nvPicPr>
        <p:blipFill rotWithShape="1">
          <a:blip r:embed="rId2">
            <a:alphaModFix/>
          </a:blip>
          <a:srcRect/>
          <a:stretch/>
        </p:blipFill>
        <p:spPr>
          <a:xfrm>
            <a:off x="770020" y="81664"/>
            <a:ext cx="11471797" cy="6133603"/>
          </a:xfrm>
          <a:prstGeom prst="rect">
            <a:avLst/>
          </a:prstGeom>
          <a:noFill/>
          <a:ln>
            <a:noFill/>
          </a:ln>
        </p:spPr>
      </p:pic>
      <p:sp>
        <p:nvSpPr>
          <p:cNvPr id="143" name="Google Shape;143;p22"/>
          <p:cNvSpPr txBox="1">
            <a:spLocks noGrp="1"/>
          </p:cNvSpPr>
          <p:nvPr>
            <p:ph type="title"/>
          </p:nvPr>
        </p:nvSpPr>
        <p:spPr>
          <a:xfrm>
            <a:off x="509287" y="701541"/>
            <a:ext cx="5382300" cy="1053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3200"/>
              <a:buFont typeface="Tahoma"/>
              <a:buNone/>
              <a:defRPr sz="3200" b="1"/>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44" name="Google Shape;144;p22"/>
          <p:cNvSpPr txBox="1">
            <a:spLocks noGrp="1"/>
          </p:cNvSpPr>
          <p:nvPr>
            <p:ph type="body" idx="1"/>
          </p:nvPr>
        </p:nvSpPr>
        <p:spPr>
          <a:xfrm>
            <a:off x="509287" y="2045368"/>
            <a:ext cx="5382300" cy="4144500"/>
          </a:xfrm>
          <a:prstGeom prst="rect">
            <a:avLst/>
          </a:prstGeom>
          <a:noFill/>
          <a:ln>
            <a:noFill/>
          </a:ln>
        </p:spPr>
        <p:txBody>
          <a:bodyPr spcFirstLastPara="1" wrap="square" lIns="91425" tIns="45700" rIns="91425" bIns="45700" anchor="t" anchorCtr="0">
            <a:noAutofit/>
          </a:bodyPr>
          <a:lstStyle>
            <a:lvl1pPr marL="457200" lvl="0" indent="-355600" algn="l" rtl="0">
              <a:lnSpc>
                <a:spcPct val="90000"/>
              </a:lnSpc>
              <a:spcBef>
                <a:spcPts val="1100"/>
              </a:spcBef>
              <a:spcAft>
                <a:spcPts val="0"/>
              </a:spcAft>
              <a:buClr>
                <a:schemeClr val="dk2"/>
              </a:buClr>
              <a:buSzPts val="2000"/>
              <a:buFont typeface="Noto Sans Symbols"/>
              <a:buChar char="▪"/>
              <a:defRPr sz="2000"/>
            </a:lvl1pPr>
            <a:lvl2pPr marL="914400" lvl="1" indent="-349250" algn="l" rtl="0">
              <a:lnSpc>
                <a:spcPct val="90000"/>
              </a:lnSpc>
              <a:spcBef>
                <a:spcPts val="500"/>
              </a:spcBef>
              <a:spcAft>
                <a:spcPts val="0"/>
              </a:spcAft>
              <a:buClr>
                <a:schemeClr val="dk2"/>
              </a:buClr>
              <a:buSzPts val="1900"/>
              <a:buFont typeface="Noto Sans Symbols"/>
              <a:buChar char="▪"/>
              <a:defRPr sz="1900"/>
            </a:lvl2pPr>
            <a:lvl3pPr marL="1371600" lvl="2" indent="-349250" algn="l" rtl="0">
              <a:lnSpc>
                <a:spcPct val="90000"/>
              </a:lnSpc>
              <a:spcBef>
                <a:spcPts val="500"/>
              </a:spcBef>
              <a:spcAft>
                <a:spcPts val="0"/>
              </a:spcAft>
              <a:buClr>
                <a:schemeClr val="dk2"/>
              </a:buClr>
              <a:buSzPts val="1900"/>
              <a:buFont typeface="Noto Sans Symbols"/>
              <a:buChar char="▪"/>
              <a:defRPr sz="1900"/>
            </a:lvl3pPr>
            <a:lvl4pPr marL="1828800" lvl="3" indent="-330200" algn="l" rtl="0">
              <a:lnSpc>
                <a:spcPct val="90000"/>
              </a:lnSpc>
              <a:spcBef>
                <a:spcPts val="500"/>
              </a:spcBef>
              <a:spcAft>
                <a:spcPts val="0"/>
              </a:spcAft>
              <a:buClr>
                <a:schemeClr val="dk2"/>
              </a:buClr>
              <a:buSzPts val="1600"/>
              <a:buFont typeface="Noto Sans Symbols"/>
              <a:buChar char="▪"/>
              <a:defRPr sz="1600"/>
            </a:lvl4pPr>
            <a:lvl5pPr marL="2286000" lvl="4" indent="-330200" algn="l" rtl="0">
              <a:lnSpc>
                <a:spcPct val="90000"/>
              </a:lnSpc>
              <a:spcBef>
                <a:spcPts val="500"/>
              </a:spcBef>
              <a:spcAft>
                <a:spcPts val="0"/>
              </a:spcAft>
              <a:buClr>
                <a:schemeClr val="dk2"/>
              </a:buClr>
              <a:buSzPts val="1600"/>
              <a:buFont typeface="Noto Sans Symbols"/>
              <a:buChar char="▪"/>
              <a:defRPr sz="1600"/>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45" name="Google Shape;145;p22"/>
          <p:cNvSpPr txBox="1">
            <a:spLocks noGrp="1"/>
          </p:cNvSpPr>
          <p:nvPr>
            <p:ph type="dt" idx="10"/>
          </p:nvPr>
        </p:nvSpPr>
        <p:spPr>
          <a:xfrm>
            <a:off x="7331428" y="6355548"/>
            <a:ext cx="25335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888CBE"/>
              </a:buClr>
              <a:buSzPts val="1500"/>
              <a:buFont typeface="Tahoma"/>
              <a:buNone/>
              <a:defRPr/>
            </a:lvl1pPr>
            <a:lvl2pPr lvl="1" algn="l" rtl="0">
              <a:spcBef>
                <a:spcPts val="0"/>
              </a:spcBef>
              <a:spcAft>
                <a:spcPts val="0"/>
              </a:spcAft>
              <a:buClr>
                <a:schemeClr val="dk1"/>
              </a:buClr>
              <a:buSzPts val="1500"/>
              <a:buFont typeface="Tahoma"/>
              <a:buNone/>
              <a:defRPr/>
            </a:lvl2pPr>
            <a:lvl3pPr lvl="2" algn="l" rtl="0">
              <a:spcBef>
                <a:spcPts val="0"/>
              </a:spcBef>
              <a:spcAft>
                <a:spcPts val="0"/>
              </a:spcAft>
              <a:buClr>
                <a:schemeClr val="dk1"/>
              </a:buClr>
              <a:buSzPts val="1500"/>
              <a:buFont typeface="Tahoma"/>
              <a:buNone/>
              <a:defRPr/>
            </a:lvl3pPr>
            <a:lvl4pPr lvl="3" algn="l" rtl="0">
              <a:spcBef>
                <a:spcPts val="0"/>
              </a:spcBef>
              <a:spcAft>
                <a:spcPts val="0"/>
              </a:spcAft>
              <a:buClr>
                <a:schemeClr val="dk1"/>
              </a:buClr>
              <a:buSzPts val="1500"/>
              <a:buFont typeface="Tahoma"/>
              <a:buNone/>
              <a:defRPr/>
            </a:lvl4pPr>
            <a:lvl5pPr lvl="4" algn="l" rtl="0">
              <a:spcBef>
                <a:spcPts val="0"/>
              </a:spcBef>
              <a:spcAft>
                <a:spcPts val="0"/>
              </a:spcAft>
              <a:buClr>
                <a:schemeClr val="dk1"/>
              </a:buClr>
              <a:buSzPts val="1500"/>
              <a:buFont typeface="Tahoma"/>
              <a:buNone/>
              <a:defRPr/>
            </a:lvl5pPr>
            <a:lvl6pPr lvl="5" algn="l" rtl="0">
              <a:spcBef>
                <a:spcPts val="0"/>
              </a:spcBef>
              <a:spcAft>
                <a:spcPts val="0"/>
              </a:spcAft>
              <a:buClr>
                <a:schemeClr val="dk1"/>
              </a:buClr>
              <a:buSzPts val="1500"/>
              <a:buFont typeface="Tahoma"/>
              <a:buNone/>
              <a:defRPr/>
            </a:lvl6pPr>
            <a:lvl7pPr lvl="6" algn="l" rtl="0">
              <a:spcBef>
                <a:spcPts val="0"/>
              </a:spcBef>
              <a:spcAft>
                <a:spcPts val="0"/>
              </a:spcAft>
              <a:buClr>
                <a:schemeClr val="dk1"/>
              </a:buClr>
              <a:buSzPts val="1500"/>
              <a:buFont typeface="Tahoma"/>
              <a:buNone/>
              <a:defRPr/>
            </a:lvl7pPr>
            <a:lvl8pPr lvl="7" algn="l" rtl="0">
              <a:spcBef>
                <a:spcPts val="0"/>
              </a:spcBef>
              <a:spcAft>
                <a:spcPts val="0"/>
              </a:spcAft>
              <a:buClr>
                <a:schemeClr val="dk1"/>
              </a:buClr>
              <a:buSzPts val="1500"/>
              <a:buFont typeface="Tahoma"/>
              <a:buNone/>
              <a:defRPr/>
            </a:lvl8pPr>
            <a:lvl9pPr lvl="8" algn="l" rtl="0">
              <a:spcBef>
                <a:spcPts val="0"/>
              </a:spcBef>
              <a:spcAft>
                <a:spcPts val="0"/>
              </a:spcAft>
              <a:buClr>
                <a:schemeClr val="dk1"/>
              </a:buClr>
              <a:buSzPts val="1500"/>
              <a:buFont typeface="Tahoma"/>
              <a:buNone/>
              <a:defRPr/>
            </a:lvl9pPr>
          </a:lstStyle>
          <a:p>
            <a:endParaRPr/>
          </a:p>
        </p:txBody>
      </p:sp>
      <p:sp>
        <p:nvSpPr>
          <p:cNvPr id="146" name="Google Shape;146;p22"/>
          <p:cNvSpPr txBox="1">
            <a:spLocks noGrp="1"/>
          </p:cNvSpPr>
          <p:nvPr>
            <p:ph type="ftr" idx="11"/>
          </p:nvPr>
        </p:nvSpPr>
        <p:spPr>
          <a:xfrm>
            <a:off x="2768953" y="6355548"/>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888CBE"/>
              </a:buClr>
              <a:buSzPts val="1500"/>
              <a:buFont typeface="Tahoma"/>
              <a:buNone/>
              <a:defRPr/>
            </a:lvl1pPr>
            <a:lvl2pPr lvl="1" algn="l" rtl="0">
              <a:spcBef>
                <a:spcPts val="0"/>
              </a:spcBef>
              <a:spcAft>
                <a:spcPts val="0"/>
              </a:spcAft>
              <a:buClr>
                <a:schemeClr val="dk1"/>
              </a:buClr>
              <a:buSzPts val="1500"/>
              <a:buFont typeface="Tahoma"/>
              <a:buNone/>
              <a:defRPr/>
            </a:lvl2pPr>
            <a:lvl3pPr lvl="2" algn="l" rtl="0">
              <a:spcBef>
                <a:spcPts val="0"/>
              </a:spcBef>
              <a:spcAft>
                <a:spcPts val="0"/>
              </a:spcAft>
              <a:buClr>
                <a:schemeClr val="dk1"/>
              </a:buClr>
              <a:buSzPts val="1500"/>
              <a:buFont typeface="Tahoma"/>
              <a:buNone/>
              <a:defRPr/>
            </a:lvl3pPr>
            <a:lvl4pPr lvl="3" algn="l" rtl="0">
              <a:spcBef>
                <a:spcPts val="0"/>
              </a:spcBef>
              <a:spcAft>
                <a:spcPts val="0"/>
              </a:spcAft>
              <a:buClr>
                <a:schemeClr val="dk1"/>
              </a:buClr>
              <a:buSzPts val="1500"/>
              <a:buFont typeface="Tahoma"/>
              <a:buNone/>
              <a:defRPr/>
            </a:lvl4pPr>
            <a:lvl5pPr lvl="4" algn="l" rtl="0">
              <a:spcBef>
                <a:spcPts val="0"/>
              </a:spcBef>
              <a:spcAft>
                <a:spcPts val="0"/>
              </a:spcAft>
              <a:buClr>
                <a:schemeClr val="dk1"/>
              </a:buClr>
              <a:buSzPts val="1500"/>
              <a:buFont typeface="Tahoma"/>
              <a:buNone/>
              <a:defRPr/>
            </a:lvl5pPr>
            <a:lvl6pPr lvl="5" algn="l" rtl="0">
              <a:spcBef>
                <a:spcPts val="0"/>
              </a:spcBef>
              <a:spcAft>
                <a:spcPts val="0"/>
              </a:spcAft>
              <a:buClr>
                <a:schemeClr val="dk1"/>
              </a:buClr>
              <a:buSzPts val="1500"/>
              <a:buFont typeface="Tahoma"/>
              <a:buNone/>
              <a:defRPr/>
            </a:lvl6pPr>
            <a:lvl7pPr lvl="6" algn="l" rtl="0">
              <a:spcBef>
                <a:spcPts val="0"/>
              </a:spcBef>
              <a:spcAft>
                <a:spcPts val="0"/>
              </a:spcAft>
              <a:buClr>
                <a:schemeClr val="dk1"/>
              </a:buClr>
              <a:buSzPts val="1500"/>
              <a:buFont typeface="Tahoma"/>
              <a:buNone/>
              <a:defRPr/>
            </a:lvl7pPr>
            <a:lvl8pPr lvl="7" algn="l" rtl="0">
              <a:spcBef>
                <a:spcPts val="0"/>
              </a:spcBef>
              <a:spcAft>
                <a:spcPts val="0"/>
              </a:spcAft>
              <a:buClr>
                <a:schemeClr val="dk1"/>
              </a:buClr>
              <a:buSzPts val="1500"/>
              <a:buFont typeface="Tahoma"/>
              <a:buNone/>
              <a:defRPr/>
            </a:lvl8pPr>
            <a:lvl9pPr lvl="8" algn="l" rtl="0">
              <a:spcBef>
                <a:spcPts val="0"/>
              </a:spcBef>
              <a:spcAft>
                <a:spcPts val="0"/>
              </a:spcAft>
              <a:buClr>
                <a:schemeClr val="dk1"/>
              </a:buClr>
              <a:buSzPts val="1500"/>
              <a:buFont typeface="Tahoma"/>
              <a:buNone/>
              <a:defRPr/>
            </a:lvl9pPr>
          </a:lstStyle>
          <a:p>
            <a:endParaRPr/>
          </a:p>
        </p:txBody>
      </p:sp>
      <p:sp>
        <p:nvSpPr>
          <p:cNvPr id="147" name="Google Shape;147;p22"/>
          <p:cNvSpPr txBox="1">
            <a:spLocks noGrp="1"/>
          </p:cNvSpPr>
          <p:nvPr>
            <p:ph type="sldNum" idx="12"/>
          </p:nvPr>
        </p:nvSpPr>
        <p:spPr>
          <a:xfrm>
            <a:off x="10093677" y="6355548"/>
            <a:ext cx="1590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1pPr>
            <a:lvl2pPr marL="0" marR="0" lvl="1"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2pPr>
            <a:lvl3pPr marL="0" marR="0" lvl="2"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3pPr>
            <a:lvl4pPr marL="0" marR="0" lvl="3"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4pPr>
            <a:lvl5pPr marL="0" marR="0" lvl="4"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5pPr>
            <a:lvl6pPr marL="0" marR="0" lvl="5"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6pPr>
            <a:lvl7pPr marL="0" marR="0" lvl="6"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7pPr>
            <a:lvl8pPr marL="0" marR="0" lvl="7"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8pPr>
            <a:lvl9pPr marL="0" marR="0" lvl="8"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BF Finland Map">
  <p:cSld name="2_BF Finland Map">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504825" y="544011"/>
            <a:ext cx="5382300" cy="1053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3200"/>
              <a:buFont typeface="Tahoma"/>
              <a:buNone/>
              <a:defRPr sz="3200" b="1"/>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50" name="Google Shape;150;p23"/>
          <p:cNvSpPr txBox="1">
            <a:spLocks noGrp="1"/>
          </p:cNvSpPr>
          <p:nvPr>
            <p:ph type="body" idx="1"/>
          </p:nvPr>
        </p:nvSpPr>
        <p:spPr>
          <a:xfrm>
            <a:off x="509287" y="1597309"/>
            <a:ext cx="5386800" cy="907500"/>
          </a:xfrm>
          <a:prstGeom prst="rect">
            <a:avLst/>
          </a:prstGeom>
          <a:noFill/>
          <a:ln>
            <a:noFill/>
          </a:ln>
        </p:spPr>
        <p:txBody>
          <a:bodyPr spcFirstLastPara="1" wrap="square" lIns="91425" tIns="45700" rIns="91425" bIns="45700" anchor="ctr" anchorCtr="0">
            <a:noAutofit/>
          </a:bodyPr>
          <a:lstStyle>
            <a:lvl1pPr marL="457200" lvl="0" indent="-228600" algn="l" rtl="0">
              <a:lnSpc>
                <a:spcPct val="90000"/>
              </a:lnSpc>
              <a:spcBef>
                <a:spcPts val="1100"/>
              </a:spcBef>
              <a:spcAft>
                <a:spcPts val="0"/>
              </a:spcAft>
              <a:buClr>
                <a:schemeClr val="dk2"/>
              </a:buClr>
              <a:buSzPts val="2400"/>
              <a:buNone/>
              <a:defRPr sz="2400" b="0">
                <a:solidFill>
                  <a:schemeClr val="dk2"/>
                </a:solidFill>
                <a:latin typeface="Tahoma"/>
                <a:ea typeface="Tahoma"/>
                <a:cs typeface="Tahoma"/>
                <a:sym typeface="Tahoma"/>
              </a:defRPr>
            </a:lvl1pPr>
            <a:lvl2pPr marL="914400" lvl="1" indent="-228600" algn="l" rtl="0">
              <a:lnSpc>
                <a:spcPct val="90000"/>
              </a:lnSpc>
              <a:spcBef>
                <a:spcPts val="500"/>
              </a:spcBef>
              <a:spcAft>
                <a:spcPts val="0"/>
              </a:spcAft>
              <a:buClr>
                <a:schemeClr val="dk2"/>
              </a:buClr>
              <a:buSzPts val="2000"/>
              <a:buNone/>
              <a:defRPr sz="2000" b="1"/>
            </a:lvl2pPr>
            <a:lvl3pPr marL="1371600" lvl="2" indent="-228600" algn="l" rtl="0">
              <a:lnSpc>
                <a:spcPct val="90000"/>
              </a:lnSpc>
              <a:spcBef>
                <a:spcPts val="500"/>
              </a:spcBef>
              <a:spcAft>
                <a:spcPts val="0"/>
              </a:spcAft>
              <a:buClr>
                <a:schemeClr val="dk2"/>
              </a:buClr>
              <a:buSzPts val="1900"/>
              <a:buNone/>
              <a:defRPr sz="1900" b="1"/>
            </a:lvl3pPr>
            <a:lvl4pPr marL="1828800" lvl="3" indent="-228600" algn="l" rtl="0">
              <a:lnSpc>
                <a:spcPct val="90000"/>
              </a:lnSpc>
              <a:spcBef>
                <a:spcPts val="500"/>
              </a:spcBef>
              <a:spcAft>
                <a:spcPts val="0"/>
              </a:spcAft>
              <a:buClr>
                <a:schemeClr val="dk2"/>
              </a:buClr>
              <a:buSzPts val="1600"/>
              <a:buNone/>
              <a:defRPr sz="1600" b="1"/>
            </a:lvl4pPr>
            <a:lvl5pPr marL="2286000" lvl="4" indent="-228600" algn="l" rtl="0">
              <a:lnSpc>
                <a:spcPct val="90000"/>
              </a:lnSpc>
              <a:spcBef>
                <a:spcPts val="500"/>
              </a:spcBef>
              <a:spcAft>
                <a:spcPts val="0"/>
              </a:spcAft>
              <a:buClr>
                <a:schemeClr val="dk2"/>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51" name="Google Shape;151;p23"/>
          <p:cNvSpPr txBox="1">
            <a:spLocks noGrp="1"/>
          </p:cNvSpPr>
          <p:nvPr>
            <p:ph type="body" idx="2"/>
          </p:nvPr>
        </p:nvSpPr>
        <p:spPr>
          <a:xfrm>
            <a:off x="509287" y="2505075"/>
            <a:ext cx="5382300" cy="36843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Clr>
                <a:schemeClr val="dk2"/>
              </a:buClr>
              <a:buSzPts val="1900"/>
              <a:buFont typeface="Noto Sans Symbols"/>
              <a:buChar char="▪"/>
              <a:defRPr sz="1900"/>
            </a:lvl1pPr>
            <a:lvl2pPr marL="914400" lvl="1" indent="-349250" algn="l" rtl="0">
              <a:lnSpc>
                <a:spcPct val="90000"/>
              </a:lnSpc>
              <a:spcBef>
                <a:spcPts val="500"/>
              </a:spcBef>
              <a:spcAft>
                <a:spcPts val="0"/>
              </a:spcAft>
              <a:buClr>
                <a:schemeClr val="dk2"/>
              </a:buClr>
              <a:buSzPts val="1900"/>
              <a:buFont typeface="Noto Sans Symbols"/>
              <a:buChar char="▪"/>
              <a:defRPr sz="1900"/>
            </a:lvl2pPr>
            <a:lvl3pPr marL="1371600" lvl="2" indent="-349250" algn="l" rtl="0">
              <a:lnSpc>
                <a:spcPct val="90000"/>
              </a:lnSpc>
              <a:spcBef>
                <a:spcPts val="500"/>
              </a:spcBef>
              <a:spcAft>
                <a:spcPts val="0"/>
              </a:spcAft>
              <a:buClr>
                <a:schemeClr val="dk2"/>
              </a:buClr>
              <a:buSzPts val="1900"/>
              <a:buFont typeface="Noto Sans Symbols"/>
              <a:buChar char="▪"/>
              <a:defRPr sz="1900"/>
            </a:lvl3pPr>
            <a:lvl4pPr marL="1828800" lvl="3" indent="-330200" algn="l" rtl="0">
              <a:lnSpc>
                <a:spcPct val="90000"/>
              </a:lnSpc>
              <a:spcBef>
                <a:spcPts val="500"/>
              </a:spcBef>
              <a:spcAft>
                <a:spcPts val="0"/>
              </a:spcAft>
              <a:buClr>
                <a:schemeClr val="dk2"/>
              </a:buClr>
              <a:buSzPts val="1600"/>
              <a:buFont typeface="Noto Sans Symbols"/>
              <a:buChar char="▪"/>
              <a:defRPr sz="1600"/>
            </a:lvl4pPr>
            <a:lvl5pPr marL="2286000" lvl="4" indent="-330200" algn="l" rtl="0">
              <a:lnSpc>
                <a:spcPct val="90000"/>
              </a:lnSpc>
              <a:spcBef>
                <a:spcPts val="500"/>
              </a:spcBef>
              <a:spcAft>
                <a:spcPts val="0"/>
              </a:spcAft>
              <a:buClr>
                <a:schemeClr val="dk2"/>
              </a:buClr>
              <a:buSzPts val="1600"/>
              <a:buFont typeface="Noto Sans Symbols"/>
              <a:buChar char="▪"/>
              <a:defRPr sz="1600"/>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52" name="Google Shape;152;p23"/>
          <p:cNvSpPr txBox="1">
            <a:spLocks noGrp="1"/>
          </p:cNvSpPr>
          <p:nvPr>
            <p:ph type="dt" idx="10"/>
          </p:nvPr>
        </p:nvSpPr>
        <p:spPr>
          <a:xfrm>
            <a:off x="7331428" y="6355548"/>
            <a:ext cx="25335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888CBE"/>
              </a:buClr>
              <a:buSzPts val="1500"/>
              <a:buFont typeface="Tahoma"/>
              <a:buNone/>
              <a:defRPr/>
            </a:lvl1pPr>
            <a:lvl2pPr lvl="1" algn="l" rtl="0">
              <a:spcBef>
                <a:spcPts val="0"/>
              </a:spcBef>
              <a:spcAft>
                <a:spcPts val="0"/>
              </a:spcAft>
              <a:buClr>
                <a:schemeClr val="dk1"/>
              </a:buClr>
              <a:buSzPts val="1500"/>
              <a:buFont typeface="Tahoma"/>
              <a:buNone/>
              <a:defRPr/>
            </a:lvl2pPr>
            <a:lvl3pPr lvl="2" algn="l" rtl="0">
              <a:spcBef>
                <a:spcPts val="0"/>
              </a:spcBef>
              <a:spcAft>
                <a:spcPts val="0"/>
              </a:spcAft>
              <a:buClr>
                <a:schemeClr val="dk1"/>
              </a:buClr>
              <a:buSzPts val="1500"/>
              <a:buFont typeface="Tahoma"/>
              <a:buNone/>
              <a:defRPr/>
            </a:lvl3pPr>
            <a:lvl4pPr lvl="3" algn="l" rtl="0">
              <a:spcBef>
                <a:spcPts val="0"/>
              </a:spcBef>
              <a:spcAft>
                <a:spcPts val="0"/>
              </a:spcAft>
              <a:buClr>
                <a:schemeClr val="dk1"/>
              </a:buClr>
              <a:buSzPts val="1500"/>
              <a:buFont typeface="Tahoma"/>
              <a:buNone/>
              <a:defRPr/>
            </a:lvl4pPr>
            <a:lvl5pPr lvl="4" algn="l" rtl="0">
              <a:spcBef>
                <a:spcPts val="0"/>
              </a:spcBef>
              <a:spcAft>
                <a:spcPts val="0"/>
              </a:spcAft>
              <a:buClr>
                <a:schemeClr val="dk1"/>
              </a:buClr>
              <a:buSzPts val="1500"/>
              <a:buFont typeface="Tahoma"/>
              <a:buNone/>
              <a:defRPr/>
            </a:lvl5pPr>
            <a:lvl6pPr lvl="5" algn="l" rtl="0">
              <a:spcBef>
                <a:spcPts val="0"/>
              </a:spcBef>
              <a:spcAft>
                <a:spcPts val="0"/>
              </a:spcAft>
              <a:buClr>
                <a:schemeClr val="dk1"/>
              </a:buClr>
              <a:buSzPts val="1500"/>
              <a:buFont typeface="Tahoma"/>
              <a:buNone/>
              <a:defRPr/>
            </a:lvl6pPr>
            <a:lvl7pPr lvl="6" algn="l" rtl="0">
              <a:spcBef>
                <a:spcPts val="0"/>
              </a:spcBef>
              <a:spcAft>
                <a:spcPts val="0"/>
              </a:spcAft>
              <a:buClr>
                <a:schemeClr val="dk1"/>
              </a:buClr>
              <a:buSzPts val="1500"/>
              <a:buFont typeface="Tahoma"/>
              <a:buNone/>
              <a:defRPr/>
            </a:lvl7pPr>
            <a:lvl8pPr lvl="7" algn="l" rtl="0">
              <a:spcBef>
                <a:spcPts val="0"/>
              </a:spcBef>
              <a:spcAft>
                <a:spcPts val="0"/>
              </a:spcAft>
              <a:buClr>
                <a:schemeClr val="dk1"/>
              </a:buClr>
              <a:buSzPts val="1500"/>
              <a:buFont typeface="Tahoma"/>
              <a:buNone/>
              <a:defRPr/>
            </a:lvl8pPr>
            <a:lvl9pPr lvl="8" algn="l" rtl="0">
              <a:spcBef>
                <a:spcPts val="0"/>
              </a:spcBef>
              <a:spcAft>
                <a:spcPts val="0"/>
              </a:spcAft>
              <a:buClr>
                <a:schemeClr val="dk1"/>
              </a:buClr>
              <a:buSzPts val="1500"/>
              <a:buFont typeface="Tahoma"/>
              <a:buNone/>
              <a:defRPr/>
            </a:lvl9pPr>
          </a:lstStyle>
          <a:p>
            <a:endParaRPr/>
          </a:p>
        </p:txBody>
      </p:sp>
      <p:sp>
        <p:nvSpPr>
          <p:cNvPr id="153" name="Google Shape;153;p23"/>
          <p:cNvSpPr txBox="1">
            <a:spLocks noGrp="1"/>
          </p:cNvSpPr>
          <p:nvPr>
            <p:ph type="ftr" idx="11"/>
          </p:nvPr>
        </p:nvSpPr>
        <p:spPr>
          <a:xfrm>
            <a:off x="2768953" y="6355548"/>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888CBE"/>
              </a:buClr>
              <a:buSzPts val="1500"/>
              <a:buFont typeface="Tahoma"/>
              <a:buNone/>
              <a:defRPr/>
            </a:lvl1pPr>
            <a:lvl2pPr lvl="1" algn="l" rtl="0">
              <a:spcBef>
                <a:spcPts val="0"/>
              </a:spcBef>
              <a:spcAft>
                <a:spcPts val="0"/>
              </a:spcAft>
              <a:buClr>
                <a:schemeClr val="dk1"/>
              </a:buClr>
              <a:buSzPts val="1500"/>
              <a:buFont typeface="Tahoma"/>
              <a:buNone/>
              <a:defRPr/>
            </a:lvl2pPr>
            <a:lvl3pPr lvl="2" algn="l" rtl="0">
              <a:spcBef>
                <a:spcPts val="0"/>
              </a:spcBef>
              <a:spcAft>
                <a:spcPts val="0"/>
              </a:spcAft>
              <a:buClr>
                <a:schemeClr val="dk1"/>
              </a:buClr>
              <a:buSzPts val="1500"/>
              <a:buFont typeface="Tahoma"/>
              <a:buNone/>
              <a:defRPr/>
            </a:lvl3pPr>
            <a:lvl4pPr lvl="3" algn="l" rtl="0">
              <a:spcBef>
                <a:spcPts val="0"/>
              </a:spcBef>
              <a:spcAft>
                <a:spcPts val="0"/>
              </a:spcAft>
              <a:buClr>
                <a:schemeClr val="dk1"/>
              </a:buClr>
              <a:buSzPts val="1500"/>
              <a:buFont typeface="Tahoma"/>
              <a:buNone/>
              <a:defRPr/>
            </a:lvl4pPr>
            <a:lvl5pPr lvl="4" algn="l" rtl="0">
              <a:spcBef>
                <a:spcPts val="0"/>
              </a:spcBef>
              <a:spcAft>
                <a:spcPts val="0"/>
              </a:spcAft>
              <a:buClr>
                <a:schemeClr val="dk1"/>
              </a:buClr>
              <a:buSzPts val="1500"/>
              <a:buFont typeface="Tahoma"/>
              <a:buNone/>
              <a:defRPr/>
            </a:lvl5pPr>
            <a:lvl6pPr lvl="5" algn="l" rtl="0">
              <a:spcBef>
                <a:spcPts val="0"/>
              </a:spcBef>
              <a:spcAft>
                <a:spcPts val="0"/>
              </a:spcAft>
              <a:buClr>
                <a:schemeClr val="dk1"/>
              </a:buClr>
              <a:buSzPts val="1500"/>
              <a:buFont typeface="Tahoma"/>
              <a:buNone/>
              <a:defRPr/>
            </a:lvl6pPr>
            <a:lvl7pPr lvl="6" algn="l" rtl="0">
              <a:spcBef>
                <a:spcPts val="0"/>
              </a:spcBef>
              <a:spcAft>
                <a:spcPts val="0"/>
              </a:spcAft>
              <a:buClr>
                <a:schemeClr val="dk1"/>
              </a:buClr>
              <a:buSzPts val="1500"/>
              <a:buFont typeface="Tahoma"/>
              <a:buNone/>
              <a:defRPr/>
            </a:lvl7pPr>
            <a:lvl8pPr lvl="7" algn="l" rtl="0">
              <a:spcBef>
                <a:spcPts val="0"/>
              </a:spcBef>
              <a:spcAft>
                <a:spcPts val="0"/>
              </a:spcAft>
              <a:buClr>
                <a:schemeClr val="dk1"/>
              </a:buClr>
              <a:buSzPts val="1500"/>
              <a:buFont typeface="Tahoma"/>
              <a:buNone/>
              <a:defRPr/>
            </a:lvl8pPr>
            <a:lvl9pPr lvl="8" algn="l" rtl="0">
              <a:spcBef>
                <a:spcPts val="0"/>
              </a:spcBef>
              <a:spcAft>
                <a:spcPts val="0"/>
              </a:spcAft>
              <a:buClr>
                <a:schemeClr val="dk1"/>
              </a:buClr>
              <a:buSzPts val="1500"/>
              <a:buFont typeface="Tahoma"/>
              <a:buNone/>
              <a:defRPr/>
            </a:lvl9pPr>
          </a:lstStyle>
          <a:p>
            <a:endParaRPr/>
          </a:p>
        </p:txBody>
      </p:sp>
      <p:sp>
        <p:nvSpPr>
          <p:cNvPr id="154" name="Google Shape;154;p23"/>
          <p:cNvSpPr txBox="1">
            <a:spLocks noGrp="1"/>
          </p:cNvSpPr>
          <p:nvPr>
            <p:ph type="sldNum" idx="12"/>
          </p:nvPr>
        </p:nvSpPr>
        <p:spPr>
          <a:xfrm>
            <a:off x="10093677" y="6355548"/>
            <a:ext cx="1590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1pPr>
            <a:lvl2pPr marL="0" marR="0" lvl="1"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2pPr>
            <a:lvl3pPr marL="0" marR="0" lvl="2"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3pPr>
            <a:lvl4pPr marL="0" marR="0" lvl="3"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4pPr>
            <a:lvl5pPr marL="0" marR="0" lvl="4"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5pPr>
            <a:lvl6pPr marL="0" marR="0" lvl="5"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6pPr>
            <a:lvl7pPr marL="0" marR="0" lvl="6"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7pPr>
            <a:lvl8pPr marL="0" marR="0" lvl="7"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8pPr>
            <a:lvl9pPr marL="0" marR="0" lvl="8"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fi-FI"/>
              <a:t>‹#›</a:t>
            </a:fld>
            <a:endParaRPr/>
          </a:p>
        </p:txBody>
      </p:sp>
      <p:pic>
        <p:nvPicPr>
          <p:cNvPr id="155" name="Google Shape;155;p23"/>
          <p:cNvPicPr preferRelativeResize="0"/>
          <p:nvPr/>
        </p:nvPicPr>
        <p:blipFill rotWithShape="1">
          <a:blip r:embed="rId2">
            <a:alphaModFix/>
          </a:blip>
          <a:srcRect/>
          <a:stretch/>
        </p:blipFill>
        <p:spPr>
          <a:xfrm>
            <a:off x="7506452" y="541504"/>
            <a:ext cx="2587226" cy="5260691"/>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F Video">
  <p:cSld name="BF Video">
    <p:spTree>
      <p:nvGrpSpPr>
        <p:cNvPr id="1" name="Shape 156"/>
        <p:cNvGrpSpPr/>
        <p:nvPr/>
      </p:nvGrpSpPr>
      <p:grpSpPr>
        <a:xfrm>
          <a:off x="0" y="0"/>
          <a:ext cx="0" cy="0"/>
          <a:chOff x="0" y="0"/>
          <a:chExt cx="0" cy="0"/>
        </a:xfrm>
      </p:grpSpPr>
      <p:sp>
        <p:nvSpPr>
          <p:cNvPr id="157" name="Google Shape;157;p24"/>
          <p:cNvSpPr txBox="1">
            <a:spLocks noGrp="1"/>
          </p:cNvSpPr>
          <p:nvPr>
            <p:ph type="dt" idx="10"/>
          </p:nvPr>
        </p:nvSpPr>
        <p:spPr>
          <a:xfrm>
            <a:off x="7331428" y="6355548"/>
            <a:ext cx="25335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888CBE"/>
              </a:buClr>
              <a:buSzPts val="1500"/>
              <a:buFont typeface="Tahoma"/>
              <a:buNone/>
              <a:defRPr/>
            </a:lvl1pPr>
            <a:lvl2pPr lvl="1" algn="l" rtl="0">
              <a:spcBef>
                <a:spcPts val="0"/>
              </a:spcBef>
              <a:spcAft>
                <a:spcPts val="0"/>
              </a:spcAft>
              <a:buClr>
                <a:schemeClr val="dk1"/>
              </a:buClr>
              <a:buSzPts val="1500"/>
              <a:buFont typeface="Tahoma"/>
              <a:buNone/>
              <a:defRPr/>
            </a:lvl2pPr>
            <a:lvl3pPr lvl="2" algn="l" rtl="0">
              <a:spcBef>
                <a:spcPts val="0"/>
              </a:spcBef>
              <a:spcAft>
                <a:spcPts val="0"/>
              </a:spcAft>
              <a:buClr>
                <a:schemeClr val="dk1"/>
              </a:buClr>
              <a:buSzPts val="1500"/>
              <a:buFont typeface="Tahoma"/>
              <a:buNone/>
              <a:defRPr/>
            </a:lvl3pPr>
            <a:lvl4pPr lvl="3" algn="l" rtl="0">
              <a:spcBef>
                <a:spcPts val="0"/>
              </a:spcBef>
              <a:spcAft>
                <a:spcPts val="0"/>
              </a:spcAft>
              <a:buClr>
                <a:schemeClr val="dk1"/>
              </a:buClr>
              <a:buSzPts val="1500"/>
              <a:buFont typeface="Tahoma"/>
              <a:buNone/>
              <a:defRPr/>
            </a:lvl4pPr>
            <a:lvl5pPr lvl="4" algn="l" rtl="0">
              <a:spcBef>
                <a:spcPts val="0"/>
              </a:spcBef>
              <a:spcAft>
                <a:spcPts val="0"/>
              </a:spcAft>
              <a:buClr>
                <a:schemeClr val="dk1"/>
              </a:buClr>
              <a:buSzPts val="1500"/>
              <a:buFont typeface="Tahoma"/>
              <a:buNone/>
              <a:defRPr/>
            </a:lvl5pPr>
            <a:lvl6pPr lvl="5" algn="l" rtl="0">
              <a:spcBef>
                <a:spcPts val="0"/>
              </a:spcBef>
              <a:spcAft>
                <a:spcPts val="0"/>
              </a:spcAft>
              <a:buClr>
                <a:schemeClr val="dk1"/>
              </a:buClr>
              <a:buSzPts val="1500"/>
              <a:buFont typeface="Tahoma"/>
              <a:buNone/>
              <a:defRPr/>
            </a:lvl6pPr>
            <a:lvl7pPr lvl="6" algn="l" rtl="0">
              <a:spcBef>
                <a:spcPts val="0"/>
              </a:spcBef>
              <a:spcAft>
                <a:spcPts val="0"/>
              </a:spcAft>
              <a:buClr>
                <a:schemeClr val="dk1"/>
              </a:buClr>
              <a:buSzPts val="1500"/>
              <a:buFont typeface="Tahoma"/>
              <a:buNone/>
              <a:defRPr/>
            </a:lvl7pPr>
            <a:lvl8pPr lvl="7" algn="l" rtl="0">
              <a:spcBef>
                <a:spcPts val="0"/>
              </a:spcBef>
              <a:spcAft>
                <a:spcPts val="0"/>
              </a:spcAft>
              <a:buClr>
                <a:schemeClr val="dk1"/>
              </a:buClr>
              <a:buSzPts val="1500"/>
              <a:buFont typeface="Tahoma"/>
              <a:buNone/>
              <a:defRPr/>
            </a:lvl8pPr>
            <a:lvl9pPr lvl="8" algn="l" rtl="0">
              <a:spcBef>
                <a:spcPts val="0"/>
              </a:spcBef>
              <a:spcAft>
                <a:spcPts val="0"/>
              </a:spcAft>
              <a:buClr>
                <a:schemeClr val="dk1"/>
              </a:buClr>
              <a:buSzPts val="1500"/>
              <a:buFont typeface="Tahoma"/>
              <a:buNone/>
              <a:defRPr/>
            </a:lvl9pPr>
          </a:lstStyle>
          <a:p>
            <a:endParaRPr/>
          </a:p>
        </p:txBody>
      </p:sp>
      <p:sp>
        <p:nvSpPr>
          <p:cNvPr id="158" name="Google Shape;158;p24"/>
          <p:cNvSpPr txBox="1">
            <a:spLocks noGrp="1"/>
          </p:cNvSpPr>
          <p:nvPr>
            <p:ph type="ftr" idx="11"/>
          </p:nvPr>
        </p:nvSpPr>
        <p:spPr>
          <a:xfrm>
            <a:off x="2768953" y="6355548"/>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888CBE"/>
              </a:buClr>
              <a:buSzPts val="1500"/>
              <a:buFont typeface="Tahoma"/>
              <a:buNone/>
              <a:defRPr/>
            </a:lvl1pPr>
            <a:lvl2pPr lvl="1" algn="l" rtl="0">
              <a:spcBef>
                <a:spcPts val="0"/>
              </a:spcBef>
              <a:spcAft>
                <a:spcPts val="0"/>
              </a:spcAft>
              <a:buClr>
                <a:schemeClr val="dk1"/>
              </a:buClr>
              <a:buSzPts val="1500"/>
              <a:buFont typeface="Tahoma"/>
              <a:buNone/>
              <a:defRPr/>
            </a:lvl2pPr>
            <a:lvl3pPr lvl="2" algn="l" rtl="0">
              <a:spcBef>
                <a:spcPts val="0"/>
              </a:spcBef>
              <a:spcAft>
                <a:spcPts val="0"/>
              </a:spcAft>
              <a:buClr>
                <a:schemeClr val="dk1"/>
              </a:buClr>
              <a:buSzPts val="1500"/>
              <a:buFont typeface="Tahoma"/>
              <a:buNone/>
              <a:defRPr/>
            </a:lvl3pPr>
            <a:lvl4pPr lvl="3" algn="l" rtl="0">
              <a:spcBef>
                <a:spcPts val="0"/>
              </a:spcBef>
              <a:spcAft>
                <a:spcPts val="0"/>
              </a:spcAft>
              <a:buClr>
                <a:schemeClr val="dk1"/>
              </a:buClr>
              <a:buSzPts val="1500"/>
              <a:buFont typeface="Tahoma"/>
              <a:buNone/>
              <a:defRPr/>
            </a:lvl4pPr>
            <a:lvl5pPr lvl="4" algn="l" rtl="0">
              <a:spcBef>
                <a:spcPts val="0"/>
              </a:spcBef>
              <a:spcAft>
                <a:spcPts val="0"/>
              </a:spcAft>
              <a:buClr>
                <a:schemeClr val="dk1"/>
              </a:buClr>
              <a:buSzPts val="1500"/>
              <a:buFont typeface="Tahoma"/>
              <a:buNone/>
              <a:defRPr/>
            </a:lvl5pPr>
            <a:lvl6pPr lvl="5" algn="l" rtl="0">
              <a:spcBef>
                <a:spcPts val="0"/>
              </a:spcBef>
              <a:spcAft>
                <a:spcPts val="0"/>
              </a:spcAft>
              <a:buClr>
                <a:schemeClr val="dk1"/>
              </a:buClr>
              <a:buSzPts val="1500"/>
              <a:buFont typeface="Tahoma"/>
              <a:buNone/>
              <a:defRPr/>
            </a:lvl6pPr>
            <a:lvl7pPr lvl="6" algn="l" rtl="0">
              <a:spcBef>
                <a:spcPts val="0"/>
              </a:spcBef>
              <a:spcAft>
                <a:spcPts val="0"/>
              </a:spcAft>
              <a:buClr>
                <a:schemeClr val="dk1"/>
              </a:buClr>
              <a:buSzPts val="1500"/>
              <a:buFont typeface="Tahoma"/>
              <a:buNone/>
              <a:defRPr/>
            </a:lvl7pPr>
            <a:lvl8pPr lvl="7" algn="l" rtl="0">
              <a:spcBef>
                <a:spcPts val="0"/>
              </a:spcBef>
              <a:spcAft>
                <a:spcPts val="0"/>
              </a:spcAft>
              <a:buClr>
                <a:schemeClr val="dk1"/>
              </a:buClr>
              <a:buSzPts val="1500"/>
              <a:buFont typeface="Tahoma"/>
              <a:buNone/>
              <a:defRPr/>
            </a:lvl8pPr>
            <a:lvl9pPr lvl="8" algn="l" rtl="0">
              <a:spcBef>
                <a:spcPts val="0"/>
              </a:spcBef>
              <a:spcAft>
                <a:spcPts val="0"/>
              </a:spcAft>
              <a:buClr>
                <a:schemeClr val="dk1"/>
              </a:buClr>
              <a:buSzPts val="1500"/>
              <a:buFont typeface="Tahoma"/>
              <a:buNone/>
              <a:defRPr/>
            </a:lvl9pPr>
          </a:lstStyle>
          <a:p>
            <a:endParaRPr/>
          </a:p>
        </p:txBody>
      </p:sp>
      <p:sp>
        <p:nvSpPr>
          <p:cNvPr id="159" name="Google Shape;159;p24"/>
          <p:cNvSpPr txBox="1">
            <a:spLocks noGrp="1"/>
          </p:cNvSpPr>
          <p:nvPr>
            <p:ph type="sldNum" idx="12"/>
          </p:nvPr>
        </p:nvSpPr>
        <p:spPr>
          <a:xfrm>
            <a:off x="10093677" y="6355548"/>
            <a:ext cx="1590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1pPr>
            <a:lvl2pPr marL="0" marR="0" lvl="1"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2pPr>
            <a:lvl3pPr marL="0" marR="0" lvl="2"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3pPr>
            <a:lvl4pPr marL="0" marR="0" lvl="3"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4pPr>
            <a:lvl5pPr marL="0" marR="0" lvl="4"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5pPr>
            <a:lvl6pPr marL="0" marR="0" lvl="5"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6pPr>
            <a:lvl7pPr marL="0" marR="0" lvl="6"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7pPr>
            <a:lvl8pPr marL="0" marR="0" lvl="7"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8pPr>
            <a:lvl9pPr marL="0" marR="0" lvl="8"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fi-FI"/>
              <a:t>‹#›</a:t>
            </a:fld>
            <a:endParaRPr/>
          </a:p>
        </p:txBody>
      </p:sp>
      <p:sp>
        <p:nvSpPr>
          <p:cNvPr id="160" name="Google Shape;160;p24"/>
          <p:cNvSpPr>
            <a:spLocks noGrp="1"/>
          </p:cNvSpPr>
          <p:nvPr>
            <p:ph type="media"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100"/>
              </a:spcBef>
              <a:spcAft>
                <a:spcPts val="0"/>
              </a:spcAft>
              <a:buClr>
                <a:schemeClr val="dk2"/>
              </a:buClr>
              <a:buSzPts val="2800"/>
              <a:buFont typeface="Noto Sans Symbols"/>
              <a:buNone/>
              <a:defRPr sz="2800" b="0" i="0" u="none" strike="noStrike" cap="none">
                <a:solidFill>
                  <a:schemeClr val="dk2"/>
                </a:solidFill>
                <a:latin typeface="Tahoma"/>
                <a:ea typeface="Tahoma"/>
                <a:cs typeface="Tahoma"/>
                <a:sym typeface="Tahoma"/>
              </a:defRPr>
            </a:lvl1pPr>
            <a:lvl2pPr marR="0" lvl="1" algn="l" rtl="0">
              <a:lnSpc>
                <a:spcPct val="90000"/>
              </a:lnSpc>
              <a:spcBef>
                <a:spcPts val="500"/>
              </a:spcBef>
              <a:spcAft>
                <a:spcPts val="0"/>
              </a:spcAft>
              <a:buClr>
                <a:schemeClr val="dk2"/>
              </a:buClr>
              <a:buSzPts val="2400"/>
              <a:buFont typeface="Noto Sans Symbols"/>
              <a:buChar char="▪"/>
              <a:defRPr sz="2400" b="0" i="0" u="none" strike="noStrike" cap="none">
                <a:solidFill>
                  <a:schemeClr val="dk2"/>
                </a:solidFill>
                <a:latin typeface="Tahoma"/>
                <a:ea typeface="Tahoma"/>
                <a:cs typeface="Tahoma"/>
                <a:sym typeface="Tahoma"/>
              </a:defRPr>
            </a:lvl2pPr>
            <a:lvl3pPr marR="0" lvl="2" algn="l" rtl="0">
              <a:lnSpc>
                <a:spcPct val="90000"/>
              </a:lnSpc>
              <a:spcBef>
                <a:spcPts val="500"/>
              </a:spcBef>
              <a:spcAft>
                <a:spcPts val="0"/>
              </a:spcAft>
              <a:buClr>
                <a:schemeClr val="dk2"/>
              </a:buClr>
              <a:buSzPts val="2000"/>
              <a:buFont typeface="Noto Sans Symbols"/>
              <a:buChar char="▪"/>
              <a:defRPr sz="2000" b="0" i="0" u="none" strike="noStrike" cap="none">
                <a:solidFill>
                  <a:schemeClr val="dk2"/>
                </a:solidFill>
                <a:latin typeface="Tahoma"/>
                <a:ea typeface="Tahoma"/>
                <a:cs typeface="Tahoma"/>
                <a:sym typeface="Tahoma"/>
              </a:defRPr>
            </a:lvl3pPr>
            <a:lvl4pPr marR="0" lvl="3" algn="l" rtl="0">
              <a:lnSpc>
                <a:spcPct val="90000"/>
              </a:lnSpc>
              <a:spcBef>
                <a:spcPts val="500"/>
              </a:spcBef>
              <a:spcAft>
                <a:spcPts val="0"/>
              </a:spcAft>
              <a:buClr>
                <a:schemeClr val="dk2"/>
              </a:buClr>
              <a:buSzPts val="1900"/>
              <a:buFont typeface="Noto Sans Symbols"/>
              <a:buChar char="▪"/>
              <a:defRPr sz="1900" b="0" i="0" u="none" strike="noStrike" cap="none">
                <a:solidFill>
                  <a:schemeClr val="dk2"/>
                </a:solidFill>
                <a:latin typeface="Tahoma"/>
                <a:ea typeface="Tahoma"/>
                <a:cs typeface="Tahoma"/>
                <a:sym typeface="Tahoma"/>
              </a:defRPr>
            </a:lvl4pPr>
            <a:lvl5pPr marR="0" lvl="4" algn="l" rtl="0">
              <a:lnSpc>
                <a:spcPct val="90000"/>
              </a:lnSpc>
              <a:spcBef>
                <a:spcPts val="500"/>
              </a:spcBef>
              <a:spcAft>
                <a:spcPts val="0"/>
              </a:spcAft>
              <a:buClr>
                <a:schemeClr val="dk2"/>
              </a:buClr>
              <a:buSzPts val="1900"/>
              <a:buFont typeface="Noto Sans Symbols"/>
              <a:buChar char="▪"/>
              <a:defRPr sz="1900" b="0" i="0" u="none" strike="noStrike" cap="none">
                <a:solidFill>
                  <a:schemeClr val="dk2"/>
                </a:solidFill>
                <a:latin typeface="Tahoma"/>
                <a:ea typeface="Tahoma"/>
                <a:cs typeface="Tahoma"/>
                <a:sym typeface="Tahoma"/>
              </a:defRPr>
            </a:lvl5pPr>
            <a:lvl6pPr marR="0" lvl="5"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Tahoma"/>
                <a:ea typeface="Tahoma"/>
                <a:cs typeface="Tahoma"/>
                <a:sym typeface="Tahoma"/>
              </a:defRPr>
            </a:lvl6pPr>
            <a:lvl7pPr marR="0" lvl="6"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Tahoma"/>
                <a:ea typeface="Tahoma"/>
                <a:cs typeface="Tahoma"/>
                <a:sym typeface="Tahoma"/>
              </a:defRPr>
            </a:lvl7pPr>
            <a:lvl8pPr marR="0" lvl="7"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Tahoma"/>
                <a:ea typeface="Tahoma"/>
                <a:cs typeface="Tahoma"/>
                <a:sym typeface="Tahoma"/>
              </a:defRPr>
            </a:lvl8pPr>
            <a:lvl9pPr marR="0" lvl="8"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Tahoma"/>
                <a:ea typeface="Tahoma"/>
                <a:cs typeface="Tahoma"/>
                <a:sym typeface="Tahoma"/>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F Only footer">
  <p:cSld name="BF Only footer">
    <p:spTree>
      <p:nvGrpSpPr>
        <p:cNvPr id="1" name="Shape 161"/>
        <p:cNvGrpSpPr/>
        <p:nvPr/>
      </p:nvGrpSpPr>
      <p:grpSpPr>
        <a:xfrm>
          <a:off x="0" y="0"/>
          <a:ext cx="0" cy="0"/>
          <a:chOff x="0" y="0"/>
          <a:chExt cx="0" cy="0"/>
        </a:xfrm>
      </p:grpSpPr>
      <p:sp>
        <p:nvSpPr>
          <p:cNvPr id="162" name="Google Shape;162;p25"/>
          <p:cNvSpPr txBox="1">
            <a:spLocks noGrp="1"/>
          </p:cNvSpPr>
          <p:nvPr>
            <p:ph type="dt" idx="10"/>
          </p:nvPr>
        </p:nvSpPr>
        <p:spPr>
          <a:xfrm>
            <a:off x="7331428" y="6355548"/>
            <a:ext cx="25335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888CBE"/>
              </a:buClr>
              <a:buSzPts val="1500"/>
              <a:buFont typeface="Tahoma"/>
              <a:buNone/>
              <a:defRPr/>
            </a:lvl1pPr>
            <a:lvl2pPr lvl="1" algn="l" rtl="0">
              <a:spcBef>
                <a:spcPts val="0"/>
              </a:spcBef>
              <a:spcAft>
                <a:spcPts val="0"/>
              </a:spcAft>
              <a:buClr>
                <a:schemeClr val="dk1"/>
              </a:buClr>
              <a:buSzPts val="1500"/>
              <a:buFont typeface="Tahoma"/>
              <a:buNone/>
              <a:defRPr/>
            </a:lvl2pPr>
            <a:lvl3pPr lvl="2" algn="l" rtl="0">
              <a:spcBef>
                <a:spcPts val="0"/>
              </a:spcBef>
              <a:spcAft>
                <a:spcPts val="0"/>
              </a:spcAft>
              <a:buClr>
                <a:schemeClr val="dk1"/>
              </a:buClr>
              <a:buSzPts val="1500"/>
              <a:buFont typeface="Tahoma"/>
              <a:buNone/>
              <a:defRPr/>
            </a:lvl3pPr>
            <a:lvl4pPr lvl="3" algn="l" rtl="0">
              <a:spcBef>
                <a:spcPts val="0"/>
              </a:spcBef>
              <a:spcAft>
                <a:spcPts val="0"/>
              </a:spcAft>
              <a:buClr>
                <a:schemeClr val="dk1"/>
              </a:buClr>
              <a:buSzPts val="1500"/>
              <a:buFont typeface="Tahoma"/>
              <a:buNone/>
              <a:defRPr/>
            </a:lvl4pPr>
            <a:lvl5pPr lvl="4" algn="l" rtl="0">
              <a:spcBef>
                <a:spcPts val="0"/>
              </a:spcBef>
              <a:spcAft>
                <a:spcPts val="0"/>
              </a:spcAft>
              <a:buClr>
                <a:schemeClr val="dk1"/>
              </a:buClr>
              <a:buSzPts val="1500"/>
              <a:buFont typeface="Tahoma"/>
              <a:buNone/>
              <a:defRPr/>
            </a:lvl5pPr>
            <a:lvl6pPr lvl="5" algn="l" rtl="0">
              <a:spcBef>
                <a:spcPts val="0"/>
              </a:spcBef>
              <a:spcAft>
                <a:spcPts val="0"/>
              </a:spcAft>
              <a:buClr>
                <a:schemeClr val="dk1"/>
              </a:buClr>
              <a:buSzPts val="1500"/>
              <a:buFont typeface="Tahoma"/>
              <a:buNone/>
              <a:defRPr/>
            </a:lvl6pPr>
            <a:lvl7pPr lvl="6" algn="l" rtl="0">
              <a:spcBef>
                <a:spcPts val="0"/>
              </a:spcBef>
              <a:spcAft>
                <a:spcPts val="0"/>
              </a:spcAft>
              <a:buClr>
                <a:schemeClr val="dk1"/>
              </a:buClr>
              <a:buSzPts val="1500"/>
              <a:buFont typeface="Tahoma"/>
              <a:buNone/>
              <a:defRPr/>
            </a:lvl7pPr>
            <a:lvl8pPr lvl="7" algn="l" rtl="0">
              <a:spcBef>
                <a:spcPts val="0"/>
              </a:spcBef>
              <a:spcAft>
                <a:spcPts val="0"/>
              </a:spcAft>
              <a:buClr>
                <a:schemeClr val="dk1"/>
              </a:buClr>
              <a:buSzPts val="1500"/>
              <a:buFont typeface="Tahoma"/>
              <a:buNone/>
              <a:defRPr/>
            </a:lvl8pPr>
            <a:lvl9pPr lvl="8" algn="l" rtl="0">
              <a:spcBef>
                <a:spcPts val="0"/>
              </a:spcBef>
              <a:spcAft>
                <a:spcPts val="0"/>
              </a:spcAft>
              <a:buClr>
                <a:schemeClr val="dk1"/>
              </a:buClr>
              <a:buSzPts val="1500"/>
              <a:buFont typeface="Tahoma"/>
              <a:buNone/>
              <a:defRPr/>
            </a:lvl9pPr>
          </a:lstStyle>
          <a:p>
            <a:endParaRPr/>
          </a:p>
        </p:txBody>
      </p:sp>
      <p:sp>
        <p:nvSpPr>
          <p:cNvPr id="163" name="Google Shape;163;p25"/>
          <p:cNvSpPr txBox="1">
            <a:spLocks noGrp="1"/>
          </p:cNvSpPr>
          <p:nvPr>
            <p:ph type="ftr" idx="11"/>
          </p:nvPr>
        </p:nvSpPr>
        <p:spPr>
          <a:xfrm>
            <a:off x="2768953" y="6355548"/>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888CBE"/>
              </a:buClr>
              <a:buSzPts val="1500"/>
              <a:buFont typeface="Tahoma"/>
              <a:buNone/>
              <a:defRPr/>
            </a:lvl1pPr>
            <a:lvl2pPr lvl="1" algn="l" rtl="0">
              <a:spcBef>
                <a:spcPts val="0"/>
              </a:spcBef>
              <a:spcAft>
                <a:spcPts val="0"/>
              </a:spcAft>
              <a:buClr>
                <a:schemeClr val="dk1"/>
              </a:buClr>
              <a:buSzPts val="1500"/>
              <a:buFont typeface="Tahoma"/>
              <a:buNone/>
              <a:defRPr/>
            </a:lvl2pPr>
            <a:lvl3pPr lvl="2" algn="l" rtl="0">
              <a:spcBef>
                <a:spcPts val="0"/>
              </a:spcBef>
              <a:spcAft>
                <a:spcPts val="0"/>
              </a:spcAft>
              <a:buClr>
                <a:schemeClr val="dk1"/>
              </a:buClr>
              <a:buSzPts val="1500"/>
              <a:buFont typeface="Tahoma"/>
              <a:buNone/>
              <a:defRPr/>
            </a:lvl3pPr>
            <a:lvl4pPr lvl="3" algn="l" rtl="0">
              <a:spcBef>
                <a:spcPts val="0"/>
              </a:spcBef>
              <a:spcAft>
                <a:spcPts val="0"/>
              </a:spcAft>
              <a:buClr>
                <a:schemeClr val="dk1"/>
              </a:buClr>
              <a:buSzPts val="1500"/>
              <a:buFont typeface="Tahoma"/>
              <a:buNone/>
              <a:defRPr/>
            </a:lvl4pPr>
            <a:lvl5pPr lvl="4" algn="l" rtl="0">
              <a:spcBef>
                <a:spcPts val="0"/>
              </a:spcBef>
              <a:spcAft>
                <a:spcPts val="0"/>
              </a:spcAft>
              <a:buClr>
                <a:schemeClr val="dk1"/>
              </a:buClr>
              <a:buSzPts val="1500"/>
              <a:buFont typeface="Tahoma"/>
              <a:buNone/>
              <a:defRPr/>
            </a:lvl5pPr>
            <a:lvl6pPr lvl="5" algn="l" rtl="0">
              <a:spcBef>
                <a:spcPts val="0"/>
              </a:spcBef>
              <a:spcAft>
                <a:spcPts val="0"/>
              </a:spcAft>
              <a:buClr>
                <a:schemeClr val="dk1"/>
              </a:buClr>
              <a:buSzPts val="1500"/>
              <a:buFont typeface="Tahoma"/>
              <a:buNone/>
              <a:defRPr/>
            </a:lvl6pPr>
            <a:lvl7pPr lvl="6" algn="l" rtl="0">
              <a:spcBef>
                <a:spcPts val="0"/>
              </a:spcBef>
              <a:spcAft>
                <a:spcPts val="0"/>
              </a:spcAft>
              <a:buClr>
                <a:schemeClr val="dk1"/>
              </a:buClr>
              <a:buSzPts val="1500"/>
              <a:buFont typeface="Tahoma"/>
              <a:buNone/>
              <a:defRPr/>
            </a:lvl7pPr>
            <a:lvl8pPr lvl="7" algn="l" rtl="0">
              <a:spcBef>
                <a:spcPts val="0"/>
              </a:spcBef>
              <a:spcAft>
                <a:spcPts val="0"/>
              </a:spcAft>
              <a:buClr>
                <a:schemeClr val="dk1"/>
              </a:buClr>
              <a:buSzPts val="1500"/>
              <a:buFont typeface="Tahoma"/>
              <a:buNone/>
              <a:defRPr/>
            </a:lvl8pPr>
            <a:lvl9pPr lvl="8" algn="l" rtl="0">
              <a:spcBef>
                <a:spcPts val="0"/>
              </a:spcBef>
              <a:spcAft>
                <a:spcPts val="0"/>
              </a:spcAft>
              <a:buClr>
                <a:schemeClr val="dk1"/>
              </a:buClr>
              <a:buSzPts val="1500"/>
              <a:buFont typeface="Tahoma"/>
              <a:buNone/>
              <a:defRPr/>
            </a:lvl9pPr>
          </a:lstStyle>
          <a:p>
            <a:endParaRPr/>
          </a:p>
        </p:txBody>
      </p:sp>
      <p:sp>
        <p:nvSpPr>
          <p:cNvPr id="164" name="Google Shape;164;p25"/>
          <p:cNvSpPr txBox="1">
            <a:spLocks noGrp="1"/>
          </p:cNvSpPr>
          <p:nvPr>
            <p:ph type="sldNum" idx="12"/>
          </p:nvPr>
        </p:nvSpPr>
        <p:spPr>
          <a:xfrm>
            <a:off x="10093677" y="6355548"/>
            <a:ext cx="1590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1pPr>
            <a:lvl2pPr marL="0" marR="0" lvl="1"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2pPr>
            <a:lvl3pPr marL="0" marR="0" lvl="2"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3pPr>
            <a:lvl4pPr marL="0" marR="0" lvl="3"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4pPr>
            <a:lvl5pPr marL="0" marR="0" lvl="4"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5pPr>
            <a:lvl6pPr marL="0" marR="0" lvl="5"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6pPr>
            <a:lvl7pPr marL="0" marR="0" lvl="6"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7pPr>
            <a:lvl8pPr marL="0" marR="0" lvl="7"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8pPr>
            <a:lvl9pPr marL="0" marR="0" lvl="8"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fi-FI"/>
              <a:t>‹#›</a:t>
            </a:fld>
            <a:endParaRPr/>
          </a:p>
        </p:txBody>
      </p:sp>
      <p:cxnSp>
        <p:nvCxnSpPr>
          <p:cNvPr id="165" name="Google Shape;165;p25"/>
          <p:cNvCxnSpPr/>
          <p:nvPr/>
        </p:nvCxnSpPr>
        <p:spPr>
          <a:xfrm>
            <a:off x="504825" y="6176963"/>
            <a:ext cx="11201100" cy="0"/>
          </a:xfrm>
          <a:prstGeom prst="straightConnector1">
            <a:avLst/>
          </a:prstGeom>
          <a:noFill/>
          <a:ln w="10775" cap="flat" cmpd="sng">
            <a:solidFill>
              <a:schemeClr val="dk1"/>
            </a:solidFill>
            <a:prstDash val="solid"/>
            <a:round/>
            <a:headEnd type="none" w="sm" len="sm"/>
            <a:tailEnd type="none" w="sm" len="sm"/>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F Only logo" type="blank">
  <p:cSld name="BLANK">
    <p:spTree>
      <p:nvGrpSpPr>
        <p:cNvPr id="1" name="Shape 166"/>
        <p:cNvGrpSpPr/>
        <p:nvPr/>
      </p:nvGrpSpPr>
      <p:grpSpPr>
        <a:xfrm>
          <a:off x="0" y="0"/>
          <a:ext cx="0" cy="0"/>
          <a:chOff x="0" y="0"/>
          <a:chExt cx="0" cy="0"/>
        </a:xfrm>
      </p:grpSpPr>
      <p:pic>
        <p:nvPicPr>
          <p:cNvPr id="167" name="Google Shape;167;p26"/>
          <p:cNvPicPr preferRelativeResize="0"/>
          <p:nvPr/>
        </p:nvPicPr>
        <p:blipFill rotWithShape="1">
          <a:blip r:embed="rId2">
            <a:alphaModFix/>
          </a:blip>
          <a:srcRect/>
          <a:stretch/>
        </p:blipFill>
        <p:spPr>
          <a:xfrm>
            <a:off x="504825" y="432133"/>
            <a:ext cx="1384065" cy="58935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 you + Contact">
  <p:cSld name="Thank you + Contact">
    <p:bg>
      <p:bgPr>
        <a:solidFill>
          <a:schemeClr val="dk1"/>
        </a:solidFill>
        <a:effectLst/>
      </p:bgPr>
    </p:bg>
    <p:spTree>
      <p:nvGrpSpPr>
        <p:cNvPr id="1" name="Shape 168"/>
        <p:cNvGrpSpPr/>
        <p:nvPr/>
      </p:nvGrpSpPr>
      <p:grpSpPr>
        <a:xfrm>
          <a:off x="0" y="0"/>
          <a:ext cx="0" cy="0"/>
          <a:chOff x="0" y="0"/>
          <a:chExt cx="0" cy="0"/>
        </a:xfrm>
      </p:grpSpPr>
      <p:sp>
        <p:nvSpPr>
          <p:cNvPr id="169" name="Google Shape;169;p27"/>
          <p:cNvSpPr txBox="1">
            <a:spLocks noGrp="1"/>
          </p:cNvSpPr>
          <p:nvPr>
            <p:ph type="title"/>
          </p:nvPr>
        </p:nvSpPr>
        <p:spPr>
          <a:xfrm>
            <a:off x="1280160" y="2103437"/>
            <a:ext cx="104163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000"/>
              <a:buFont typeface="Tahoma"/>
              <a:buNone/>
              <a:defRPr sz="4000" b="1"/>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pic>
        <p:nvPicPr>
          <p:cNvPr id="170" name="Google Shape;170;p27"/>
          <p:cNvPicPr preferRelativeResize="0"/>
          <p:nvPr/>
        </p:nvPicPr>
        <p:blipFill rotWithShape="1">
          <a:blip r:embed="rId2">
            <a:alphaModFix/>
          </a:blip>
          <a:srcRect/>
          <a:stretch/>
        </p:blipFill>
        <p:spPr>
          <a:xfrm>
            <a:off x="603984" y="434799"/>
            <a:ext cx="1508646" cy="642408"/>
          </a:xfrm>
          <a:prstGeom prst="rect">
            <a:avLst/>
          </a:prstGeom>
          <a:noFill/>
          <a:ln>
            <a:noFill/>
          </a:ln>
        </p:spPr>
      </p:pic>
      <p:sp>
        <p:nvSpPr>
          <p:cNvPr id="171" name="Google Shape;171;p27"/>
          <p:cNvSpPr txBox="1">
            <a:spLocks noGrp="1"/>
          </p:cNvSpPr>
          <p:nvPr>
            <p:ph type="body" idx="1"/>
          </p:nvPr>
        </p:nvSpPr>
        <p:spPr>
          <a:xfrm>
            <a:off x="1280160" y="3838751"/>
            <a:ext cx="6464700" cy="2584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100"/>
              </a:spcBef>
              <a:spcAft>
                <a:spcPts val="0"/>
              </a:spcAft>
              <a:buClr>
                <a:schemeClr val="lt1"/>
              </a:buClr>
              <a:buSzPts val="2400"/>
              <a:buNone/>
              <a:defRPr sz="2400">
                <a:solidFill>
                  <a:schemeClr val="lt1"/>
                </a:solidFill>
              </a:defRPr>
            </a:lvl1pPr>
            <a:lvl2pPr marL="914400" lvl="1" indent="-228600" algn="l" rtl="0">
              <a:lnSpc>
                <a:spcPct val="90000"/>
              </a:lnSpc>
              <a:spcBef>
                <a:spcPts val="500"/>
              </a:spcBef>
              <a:spcAft>
                <a:spcPts val="0"/>
              </a:spcAft>
              <a:buClr>
                <a:schemeClr val="lt1"/>
              </a:buClr>
              <a:buSzPts val="2000"/>
              <a:buNone/>
              <a:defRPr sz="2000">
                <a:solidFill>
                  <a:schemeClr val="lt1"/>
                </a:solidFill>
              </a:defRPr>
            </a:lvl2pPr>
            <a:lvl3pPr marL="1371600" lvl="2" indent="-228600" algn="l" rtl="0">
              <a:lnSpc>
                <a:spcPct val="90000"/>
              </a:lnSpc>
              <a:spcBef>
                <a:spcPts val="500"/>
              </a:spcBef>
              <a:spcAft>
                <a:spcPts val="0"/>
              </a:spcAft>
              <a:buClr>
                <a:schemeClr val="lt1"/>
              </a:buClr>
              <a:buSzPts val="1900"/>
              <a:buNone/>
              <a:defRPr sz="1900">
                <a:solidFill>
                  <a:schemeClr val="lt1"/>
                </a:solidFill>
              </a:defRPr>
            </a:lvl3pPr>
            <a:lvl4pPr marL="1828800" lvl="3" indent="-228600" algn="l" rtl="0">
              <a:lnSpc>
                <a:spcPct val="90000"/>
              </a:lnSpc>
              <a:spcBef>
                <a:spcPts val="500"/>
              </a:spcBef>
              <a:spcAft>
                <a:spcPts val="0"/>
              </a:spcAft>
              <a:buClr>
                <a:schemeClr val="lt1"/>
              </a:buClr>
              <a:buSzPts val="1600"/>
              <a:buNone/>
              <a:defRPr sz="1600">
                <a:solidFill>
                  <a:schemeClr val="lt1"/>
                </a:solidFill>
              </a:defRPr>
            </a:lvl4pPr>
            <a:lvl5pPr marL="2286000" lvl="4" indent="-228600" algn="l" rtl="0">
              <a:lnSpc>
                <a:spcPct val="90000"/>
              </a:lnSpc>
              <a:spcBef>
                <a:spcPts val="500"/>
              </a:spcBef>
              <a:spcAft>
                <a:spcPts val="0"/>
              </a:spcAft>
              <a:buClr>
                <a:schemeClr val="lt1"/>
              </a:buClr>
              <a:buSzPts val="1600"/>
              <a:buNone/>
              <a:defRPr sz="1600">
                <a:solidFill>
                  <a:schemeClr val="lt1"/>
                </a:solidFill>
              </a:defRPr>
            </a:lvl5pPr>
            <a:lvl6pPr marL="2743200" lvl="5" indent="-349250" algn="l" rtl="0">
              <a:lnSpc>
                <a:spcPct val="90000"/>
              </a:lnSpc>
              <a:spcBef>
                <a:spcPts val="500"/>
              </a:spcBef>
              <a:spcAft>
                <a:spcPts val="0"/>
              </a:spcAft>
              <a:buClr>
                <a:schemeClr val="lt1"/>
              </a:buClr>
              <a:buSzPts val="1900"/>
              <a:buChar char="•"/>
              <a:defRPr/>
            </a:lvl6pPr>
            <a:lvl7pPr marL="3200400" lvl="6" indent="-349250" algn="l" rtl="0">
              <a:lnSpc>
                <a:spcPct val="90000"/>
              </a:lnSpc>
              <a:spcBef>
                <a:spcPts val="500"/>
              </a:spcBef>
              <a:spcAft>
                <a:spcPts val="0"/>
              </a:spcAft>
              <a:buClr>
                <a:schemeClr val="lt1"/>
              </a:buClr>
              <a:buSzPts val="1900"/>
              <a:buChar char="•"/>
              <a:defRPr/>
            </a:lvl7pPr>
            <a:lvl8pPr marL="3657600" lvl="7" indent="-349250" algn="l" rtl="0">
              <a:lnSpc>
                <a:spcPct val="90000"/>
              </a:lnSpc>
              <a:spcBef>
                <a:spcPts val="500"/>
              </a:spcBef>
              <a:spcAft>
                <a:spcPts val="0"/>
              </a:spcAft>
              <a:buClr>
                <a:schemeClr val="lt1"/>
              </a:buClr>
              <a:buSzPts val="1900"/>
              <a:buChar char="•"/>
              <a:defRPr/>
            </a:lvl8pPr>
            <a:lvl9pPr marL="4114800" lvl="8" indent="-349250" algn="l" rtl="0">
              <a:lnSpc>
                <a:spcPct val="90000"/>
              </a:lnSpc>
              <a:spcBef>
                <a:spcPts val="500"/>
              </a:spcBef>
              <a:spcAft>
                <a:spcPts val="0"/>
              </a:spcAft>
              <a:buClr>
                <a:schemeClr val="lt1"/>
              </a:buClr>
              <a:buSzPts val="19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BF Content Ar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4D8F-D7C2-4C54-9A9D-F8E65AF040F9}"/>
              </a:ext>
            </a:extLst>
          </p:cNvPr>
          <p:cNvSpPr>
            <a:spLocks noGrp="1"/>
          </p:cNvSpPr>
          <p:nvPr>
            <p:ph type="title" hasCustomPrompt="1"/>
          </p:nvPr>
        </p:nvSpPr>
        <p:spPr/>
        <p:txBody>
          <a:bodyPr>
            <a:normAutofit/>
          </a:bodyPr>
          <a:lstStyle>
            <a:lvl1pPr>
              <a:defRPr sz="4000" b="1"/>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2881F94C-5E9A-4B0D-B971-3FBA0A400B1E}"/>
              </a:ext>
            </a:extLst>
          </p:cNvPr>
          <p:cNvSpPr>
            <a:spLocks noGrp="1"/>
          </p:cNvSpPr>
          <p:nvPr>
            <p:ph idx="1"/>
          </p:nvPr>
        </p:nvSpPr>
        <p:spPr>
          <a:xfrm>
            <a:off x="504826" y="1825625"/>
            <a:ext cx="11201399" cy="4351339"/>
          </a:xfrm>
        </p:spPr>
        <p:txBody>
          <a:bodyPr>
            <a:normAutofit/>
          </a:bodyPr>
          <a:lstStyle>
            <a:lvl1pPr>
              <a:defRPr sz="2400"/>
            </a:lvl1pPr>
            <a:lvl2pPr>
              <a:defRPr sz="2000"/>
            </a:lvl2pPr>
            <a:lvl3pPr>
              <a:defRPr sz="1800"/>
            </a:lvl3pPr>
            <a:lvl4pPr>
              <a:defRPr sz="1600"/>
            </a:lvl4pPr>
            <a:lvl5pPr>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2FEEDB4-B169-4811-B365-D796A5450FDF}"/>
              </a:ext>
            </a:extLst>
          </p:cNvPr>
          <p:cNvSpPr>
            <a:spLocks noGrp="1"/>
          </p:cNvSpPr>
          <p:nvPr>
            <p:ph type="dt" sz="half" idx="10"/>
          </p:nvPr>
        </p:nvSpPr>
        <p:spPr/>
        <p:txBody>
          <a:bodyPr/>
          <a:lstStyle/>
          <a:p>
            <a:fld id="{06AA65E1-DB82-40CA-A1D3-A69BC475BA6E}" type="datetimeFigureOut">
              <a:rPr lang="fi-FI" smtClean="0"/>
              <a:t>15.4.2020</a:t>
            </a:fld>
            <a:endParaRPr lang="fi-FI"/>
          </a:p>
        </p:txBody>
      </p:sp>
      <p:sp>
        <p:nvSpPr>
          <p:cNvPr id="5" name="Footer Placeholder 4">
            <a:extLst>
              <a:ext uri="{FF2B5EF4-FFF2-40B4-BE49-F238E27FC236}">
                <a16:creationId xmlns:a16="http://schemas.microsoft.com/office/drawing/2014/main" id="{4F2A39FF-35EA-4C57-B869-2075E687F7A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C1977D70-C82D-4833-9745-ACCED8389148}"/>
              </a:ext>
            </a:extLst>
          </p:cNvPr>
          <p:cNvSpPr>
            <a:spLocks noGrp="1"/>
          </p:cNvSpPr>
          <p:nvPr>
            <p:ph type="sldNum" sz="quarter" idx="12"/>
          </p:nvPr>
        </p:nvSpPr>
        <p:spPr/>
        <p:txBody>
          <a:bodyPr/>
          <a:lstStyle/>
          <a:p>
            <a:fld id="{EC5EB0C6-1A45-4C71-BA82-57E64F836A39}" type="slidenum">
              <a:rPr lang="fi-FI" smtClean="0"/>
              <a:t>‹#›</a:t>
            </a:fld>
            <a:endParaRPr lang="fi-FI"/>
          </a:p>
        </p:txBody>
      </p:sp>
      <p:cxnSp>
        <p:nvCxnSpPr>
          <p:cNvPr id="7" name="Straight Connector 6">
            <a:extLst>
              <a:ext uri="{FF2B5EF4-FFF2-40B4-BE49-F238E27FC236}">
                <a16:creationId xmlns:a16="http://schemas.microsoft.com/office/drawing/2014/main" id="{E857ACC8-8468-4294-A2A5-4F162ADCE377}"/>
              </a:ext>
            </a:extLst>
          </p:cNvPr>
          <p:cNvCxnSpPr>
            <a:cxnSpLocks/>
          </p:cNvCxnSpPr>
          <p:nvPr/>
        </p:nvCxnSpPr>
        <p:spPr>
          <a:xfrm>
            <a:off x="504826"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0216823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F Title with Full Size Imag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D62F09D-3260-4B4D-8A06-5599C28A745E}"/>
              </a:ext>
            </a:extLst>
          </p:cNvPr>
          <p:cNvSpPr>
            <a:spLocks noGrp="1"/>
          </p:cNvSpPr>
          <p:nvPr>
            <p:ph type="pic" idx="1"/>
          </p:nvPr>
        </p:nvSpPr>
        <p:spPr>
          <a:xfrm>
            <a:off x="0" y="2"/>
            <a:ext cx="12192000" cy="6857999"/>
          </a:xfrm>
          <a:blipFill>
            <a:blip r:embed="rId2" cstate="screen">
              <a:extLst>
                <a:ext uri="{28A0092B-C50C-407E-A947-70E740481C1C}">
                  <a14:useLocalDpi xmlns:a14="http://schemas.microsoft.com/office/drawing/2010/main"/>
                </a:ext>
              </a:extLst>
            </a:blip>
            <a:stretch>
              <a:fillRect/>
            </a:stretch>
          </a:blipFill>
        </p:spPr>
        <p:txBody>
          <a:bodyPr/>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i-FI"/>
              <a:t>Lisää kuva napsauttamalla kuvaketta</a:t>
            </a:r>
            <a:endParaRPr lang="fi-FI" dirty="0"/>
          </a:p>
        </p:txBody>
      </p:sp>
      <p:sp>
        <p:nvSpPr>
          <p:cNvPr id="2" name="Title 1">
            <a:extLst>
              <a:ext uri="{FF2B5EF4-FFF2-40B4-BE49-F238E27FC236}">
                <a16:creationId xmlns:a16="http://schemas.microsoft.com/office/drawing/2014/main" id="{D9D94ED9-1814-44F1-BE84-BE1064723206}"/>
              </a:ext>
            </a:extLst>
          </p:cNvPr>
          <p:cNvSpPr>
            <a:spLocks noGrp="1"/>
          </p:cNvSpPr>
          <p:nvPr>
            <p:ph type="title" hasCustomPrompt="1"/>
          </p:nvPr>
        </p:nvSpPr>
        <p:spPr>
          <a:xfrm>
            <a:off x="626709" y="2100084"/>
            <a:ext cx="5279731" cy="1600200"/>
          </a:xfrm>
        </p:spPr>
        <p:txBody>
          <a:bodyPr anchor="ctr">
            <a:noAutofit/>
          </a:bodyPr>
          <a:lstStyle>
            <a:lvl1pPr>
              <a:defRPr sz="4400" b="1">
                <a:solidFill>
                  <a:schemeClr val="tx1"/>
                </a:solidFill>
                <a:latin typeface="+mj-lt"/>
              </a:defRPr>
            </a:lvl1pPr>
          </a:lstStyle>
          <a:p>
            <a:r>
              <a:rPr lang="en-US" dirty="0"/>
              <a:t>CLICK TO EDIT MASTER TITLE STYLE</a:t>
            </a:r>
            <a:endParaRPr lang="fi-FI" dirty="0"/>
          </a:p>
        </p:txBody>
      </p:sp>
      <p:sp>
        <p:nvSpPr>
          <p:cNvPr id="4" name="Text Placeholder 3">
            <a:extLst>
              <a:ext uri="{FF2B5EF4-FFF2-40B4-BE49-F238E27FC236}">
                <a16:creationId xmlns:a16="http://schemas.microsoft.com/office/drawing/2014/main" id="{1EEEEDD7-7AD1-46D3-A2B6-CDCDA98BF0CC}"/>
              </a:ext>
            </a:extLst>
          </p:cNvPr>
          <p:cNvSpPr>
            <a:spLocks noGrp="1"/>
          </p:cNvSpPr>
          <p:nvPr>
            <p:ph type="body" sz="half" idx="2" hasCustomPrompt="1"/>
          </p:nvPr>
        </p:nvSpPr>
        <p:spPr>
          <a:xfrm>
            <a:off x="626709" y="3957817"/>
            <a:ext cx="5310876" cy="2245255"/>
          </a:xfrm>
        </p:spPr>
        <p:txBody>
          <a:bodyPr>
            <a:normAutofit/>
          </a:bodyPr>
          <a:lstStyle>
            <a:lvl1pPr marL="0" indent="0">
              <a:buNone/>
              <a:defRPr sz="2400">
                <a:solidFill>
                  <a:schemeClr val="tx1"/>
                </a:solidFill>
                <a:latin typeface="+mn-lt"/>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r>
              <a:rPr lang="en-US" dirty="0"/>
              <a:t>CLICK TO EDIT MASTER SUBTITLE STYLE</a:t>
            </a:r>
            <a:endParaRPr lang="fi-FI" dirty="0"/>
          </a:p>
        </p:txBody>
      </p:sp>
      <p:sp>
        <p:nvSpPr>
          <p:cNvPr id="7" name="Kuvan paikkamerkki 6"/>
          <p:cNvSpPr>
            <a:spLocks noGrp="1"/>
          </p:cNvSpPr>
          <p:nvPr>
            <p:ph type="pic" sz="quarter" idx="10" hasCustomPrompt="1"/>
          </p:nvPr>
        </p:nvSpPr>
        <p:spPr>
          <a:xfrm>
            <a:off x="626710" y="435595"/>
            <a:ext cx="1513847" cy="623972"/>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baseline="0"/>
            </a:lvl1pPr>
          </a:lstStyle>
          <a:p>
            <a:r>
              <a:rPr lang="fi-FI" dirty="0"/>
              <a:t> </a:t>
            </a:r>
            <a:endParaRPr lang="en-US" dirty="0"/>
          </a:p>
        </p:txBody>
      </p:sp>
    </p:spTree>
    <p:extLst>
      <p:ext uri="{BB962C8B-B14F-4D97-AF65-F5344CB8AC3E}">
        <p14:creationId xmlns:p14="http://schemas.microsoft.com/office/powerpoint/2010/main" val="3535566765"/>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BF Title Blue BG">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1212-0C71-4614-94A6-E9EAB4340A0F}"/>
              </a:ext>
            </a:extLst>
          </p:cNvPr>
          <p:cNvSpPr>
            <a:spLocks noGrp="1"/>
          </p:cNvSpPr>
          <p:nvPr>
            <p:ph type="ctrTitle" hasCustomPrompt="1"/>
          </p:nvPr>
        </p:nvSpPr>
        <p:spPr>
          <a:xfrm>
            <a:off x="1524000" y="2007055"/>
            <a:ext cx="9144000" cy="2387600"/>
          </a:xfrm>
        </p:spPr>
        <p:txBody>
          <a:bodyPr anchor="ctr">
            <a:normAutofit/>
          </a:bodyPr>
          <a:lstStyle>
            <a:lvl1pPr algn="ctr">
              <a:defRPr sz="5400" b="1"/>
            </a:lvl1pPr>
          </a:lstStyle>
          <a:p>
            <a:r>
              <a:rPr lang="en-US" dirty="0"/>
              <a:t>CLICK TO EDIT MASTER TITLE STYLE</a:t>
            </a:r>
            <a:endParaRPr lang="fi-FI" dirty="0"/>
          </a:p>
        </p:txBody>
      </p:sp>
      <p:sp>
        <p:nvSpPr>
          <p:cNvPr id="3" name="Subtitle 2">
            <a:extLst>
              <a:ext uri="{FF2B5EF4-FFF2-40B4-BE49-F238E27FC236}">
                <a16:creationId xmlns:a16="http://schemas.microsoft.com/office/drawing/2014/main" id="{FE8BA1CC-927F-42D5-A74D-74F2044B560A}"/>
              </a:ext>
            </a:extLst>
          </p:cNvPr>
          <p:cNvSpPr>
            <a:spLocks noGrp="1"/>
          </p:cNvSpPr>
          <p:nvPr>
            <p:ph type="subTitle" idx="1" hasCustomPrompt="1"/>
          </p:nvPr>
        </p:nvSpPr>
        <p:spPr>
          <a:xfrm>
            <a:off x="1524000" y="4486729"/>
            <a:ext cx="9144000" cy="1655763"/>
          </a:xfrm>
        </p:spPr>
        <p:txBody>
          <a:bodyPr/>
          <a:lstStyle>
            <a:lvl1pPr marL="0" indent="0" algn="ctr">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fi-FI" dirty="0"/>
          </a:p>
        </p:txBody>
      </p:sp>
      <p:pic>
        <p:nvPicPr>
          <p:cNvPr id="4" name="Picture 3">
            <a:extLst>
              <a:ext uri="{FF2B5EF4-FFF2-40B4-BE49-F238E27FC236}">
                <a16:creationId xmlns:a16="http://schemas.microsoft.com/office/drawing/2014/main" id="{D9FD4303-35CA-450A-BF76-21E73D52E2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3510" y="434799"/>
            <a:ext cx="1508647" cy="642408"/>
          </a:xfrm>
          <a:prstGeom prst="rect">
            <a:avLst/>
          </a:prstGeom>
        </p:spPr>
      </p:pic>
    </p:spTree>
    <p:extLst>
      <p:ext uri="{BB962C8B-B14F-4D97-AF65-F5344CB8AC3E}">
        <p14:creationId xmlns:p14="http://schemas.microsoft.com/office/powerpoint/2010/main" val="3092324994"/>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BF Content Ar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4D8F-D7C2-4C54-9A9D-F8E65AF040F9}"/>
              </a:ext>
            </a:extLst>
          </p:cNvPr>
          <p:cNvSpPr>
            <a:spLocks noGrp="1"/>
          </p:cNvSpPr>
          <p:nvPr>
            <p:ph type="title" hasCustomPrompt="1"/>
          </p:nvPr>
        </p:nvSpPr>
        <p:spPr/>
        <p:txBody>
          <a:bodyPr>
            <a:normAutofit/>
          </a:bodyPr>
          <a:lstStyle>
            <a:lvl1pPr>
              <a:defRPr sz="4000" b="1"/>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2881F94C-5E9A-4B0D-B971-3FBA0A400B1E}"/>
              </a:ext>
            </a:extLst>
          </p:cNvPr>
          <p:cNvSpPr>
            <a:spLocks noGrp="1"/>
          </p:cNvSpPr>
          <p:nvPr>
            <p:ph idx="1"/>
          </p:nvPr>
        </p:nvSpPr>
        <p:spPr>
          <a:xfrm>
            <a:off x="504826" y="1825625"/>
            <a:ext cx="11201399" cy="4351339"/>
          </a:xfrm>
        </p:spPr>
        <p:txBody>
          <a:bodyPr>
            <a:normAutofit/>
          </a:bodyPr>
          <a:lstStyle>
            <a:lvl1pPr>
              <a:defRPr sz="2400"/>
            </a:lvl1pPr>
            <a:lvl2pPr>
              <a:defRPr sz="2000"/>
            </a:lvl2pPr>
            <a:lvl3pPr>
              <a:defRPr sz="1800"/>
            </a:lvl3pPr>
            <a:lvl4pPr>
              <a:defRPr sz="1600"/>
            </a:lvl4pPr>
            <a:lvl5pPr>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a:extLst>
              <a:ext uri="{FF2B5EF4-FFF2-40B4-BE49-F238E27FC236}">
                <a16:creationId xmlns:a16="http://schemas.microsoft.com/office/drawing/2014/main" id="{32FEEDB4-B169-4811-B365-D796A5450FDF}"/>
              </a:ext>
            </a:extLst>
          </p:cNvPr>
          <p:cNvSpPr>
            <a:spLocks noGrp="1"/>
          </p:cNvSpPr>
          <p:nvPr>
            <p:ph type="dt" sz="half" idx="10"/>
          </p:nvPr>
        </p:nvSpPr>
        <p:spPr/>
        <p:txBody>
          <a:bodyPr/>
          <a:lstStyle/>
          <a:p>
            <a:fld id="{06AA65E1-DB82-40CA-A1D3-A69BC475BA6E}" type="datetimeFigureOut">
              <a:rPr lang="fi-FI" smtClean="0"/>
              <a:t>15.4.2020</a:t>
            </a:fld>
            <a:endParaRPr lang="fi-FI"/>
          </a:p>
        </p:txBody>
      </p:sp>
      <p:sp>
        <p:nvSpPr>
          <p:cNvPr id="5" name="Footer Placeholder 4">
            <a:extLst>
              <a:ext uri="{FF2B5EF4-FFF2-40B4-BE49-F238E27FC236}">
                <a16:creationId xmlns:a16="http://schemas.microsoft.com/office/drawing/2014/main" id="{4F2A39FF-35EA-4C57-B869-2075E687F7A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C1977D70-C82D-4833-9745-ACCED8389148}"/>
              </a:ext>
            </a:extLst>
          </p:cNvPr>
          <p:cNvSpPr>
            <a:spLocks noGrp="1"/>
          </p:cNvSpPr>
          <p:nvPr>
            <p:ph type="sldNum" sz="quarter" idx="12"/>
          </p:nvPr>
        </p:nvSpPr>
        <p:spPr/>
        <p:txBody>
          <a:bodyPr/>
          <a:lstStyle/>
          <a:p>
            <a:fld id="{EC5EB0C6-1A45-4C71-BA82-57E64F836A39}" type="slidenum">
              <a:rPr lang="fi-FI" smtClean="0"/>
              <a:t>‹#›</a:t>
            </a:fld>
            <a:endParaRPr lang="fi-FI"/>
          </a:p>
        </p:txBody>
      </p:sp>
      <p:cxnSp>
        <p:nvCxnSpPr>
          <p:cNvPr id="7" name="Straight Connector 6">
            <a:extLst>
              <a:ext uri="{FF2B5EF4-FFF2-40B4-BE49-F238E27FC236}">
                <a16:creationId xmlns:a16="http://schemas.microsoft.com/office/drawing/2014/main" id="{E857ACC8-8468-4294-A2A5-4F162ADCE377}"/>
              </a:ext>
            </a:extLst>
          </p:cNvPr>
          <p:cNvCxnSpPr>
            <a:cxnSpLocks/>
          </p:cNvCxnSpPr>
          <p:nvPr/>
        </p:nvCxnSpPr>
        <p:spPr>
          <a:xfrm>
            <a:off x="504826"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6236790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BF Two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3306E-34B0-4724-9FA3-8AA01536A35A}"/>
              </a:ext>
            </a:extLst>
          </p:cNvPr>
          <p:cNvSpPr>
            <a:spLocks noGrp="1"/>
          </p:cNvSpPr>
          <p:nvPr>
            <p:ph type="title" hasCustomPrompt="1"/>
          </p:nvPr>
        </p:nvSpPr>
        <p:spPr/>
        <p:txBody>
          <a:bodyPr>
            <a:normAutofit/>
          </a:bodyPr>
          <a:lstStyle>
            <a:lvl1pPr>
              <a:defRPr sz="4000" b="1"/>
            </a:lvl1pPr>
          </a:lstStyle>
          <a:p>
            <a:r>
              <a:rPr lang="en-US" dirty="0"/>
              <a:t>CLICK TO EDIT MASTER TITLE STYLE</a:t>
            </a:r>
            <a:endParaRPr lang="fi-FI" dirty="0"/>
          </a:p>
        </p:txBody>
      </p:sp>
      <p:sp>
        <p:nvSpPr>
          <p:cNvPr id="3" name="Content Placeholder 2">
            <a:extLst>
              <a:ext uri="{FF2B5EF4-FFF2-40B4-BE49-F238E27FC236}">
                <a16:creationId xmlns:a16="http://schemas.microsoft.com/office/drawing/2014/main" id="{F877869B-BDDC-4295-8442-9DDD5EFE2F05}"/>
              </a:ext>
            </a:extLst>
          </p:cNvPr>
          <p:cNvSpPr>
            <a:spLocks noGrp="1"/>
          </p:cNvSpPr>
          <p:nvPr>
            <p:ph sz="half" idx="1"/>
          </p:nvPr>
        </p:nvSpPr>
        <p:spPr>
          <a:xfrm>
            <a:off x="504826" y="1825625"/>
            <a:ext cx="5514975" cy="4351339"/>
          </a:xfrm>
        </p:spPr>
        <p:txBody>
          <a:bodyPr>
            <a:normAutofit/>
          </a:bodyPr>
          <a:lstStyle>
            <a:lvl1pPr>
              <a:defRPr sz="2400"/>
            </a:lvl1pPr>
            <a:lvl2pPr>
              <a:defRPr sz="2000"/>
            </a:lvl2pPr>
            <a:lvl3pPr>
              <a:defRPr sz="1800"/>
            </a:lvl3pPr>
            <a:lvl4pPr>
              <a:defRPr sz="1600"/>
            </a:lvl4pPr>
            <a:lvl5pPr>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a:extLst>
              <a:ext uri="{FF2B5EF4-FFF2-40B4-BE49-F238E27FC236}">
                <a16:creationId xmlns:a16="http://schemas.microsoft.com/office/drawing/2014/main" id="{2FE6A6CE-4909-45DE-923A-39B28B5F4EE9}"/>
              </a:ext>
            </a:extLst>
          </p:cNvPr>
          <p:cNvSpPr>
            <a:spLocks noGrp="1"/>
          </p:cNvSpPr>
          <p:nvPr>
            <p:ph sz="half" idx="2"/>
          </p:nvPr>
        </p:nvSpPr>
        <p:spPr>
          <a:xfrm>
            <a:off x="6172201" y="1825625"/>
            <a:ext cx="5514975" cy="4351339"/>
          </a:xfrm>
        </p:spPr>
        <p:txBody>
          <a:bodyPr>
            <a:normAutofit/>
          </a:bodyPr>
          <a:lstStyle>
            <a:lvl1pPr>
              <a:defRPr sz="2400"/>
            </a:lvl1pPr>
            <a:lvl2pPr>
              <a:defRPr sz="2000"/>
            </a:lvl2pPr>
            <a:lvl3pPr>
              <a:defRPr sz="1800"/>
            </a:lvl3pPr>
            <a:lvl4pPr>
              <a:defRPr sz="1600"/>
            </a:lvl4pPr>
            <a:lvl5pPr>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Date Placeholder 4">
            <a:extLst>
              <a:ext uri="{FF2B5EF4-FFF2-40B4-BE49-F238E27FC236}">
                <a16:creationId xmlns:a16="http://schemas.microsoft.com/office/drawing/2014/main" id="{D6314660-7CAA-473C-ACEB-F020455CF7AD}"/>
              </a:ext>
            </a:extLst>
          </p:cNvPr>
          <p:cNvSpPr>
            <a:spLocks noGrp="1"/>
          </p:cNvSpPr>
          <p:nvPr>
            <p:ph type="dt" sz="half" idx="10"/>
          </p:nvPr>
        </p:nvSpPr>
        <p:spPr/>
        <p:txBody>
          <a:bodyPr/>
          <a:lstStyle/>
          <a:p>
            <a:fld id="{06AA65E1-DB82-40CA-A1D3-A69BC475BA6E}" type="datetimeFigureOut">
              <a:rPr lang="fi-FI" smtClean="0"/>
              <a:t>15.4.2020</a:t>
            </a:fld>
            <a:endParaRPr lang="fi-FI"/>
          </a:p>
        </p:txBody>
      </p:sp>
      <p:sp>
        <p:nvSpPr>
          <p:cNvPr id="6" name="Footer Placeholder 5">
            <a:extLst>
              <a:ext uri="{FF2B5EF4-FFF2-40B4-BE49-F238E27FC236}">
                <a16:creationId xmlns:a16="http://schemas.microsoft.com/office/drawing/2014/main" id="{7E3023F2-EC1B-4D11-A19E-75B5DD8321B0}"/>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ACAEF327-87F2-4395-A01B-FDDDA3BA47FE}"/>
              </a:ext>
            </a:extLst>
          </p:cNvPr>
          <p:cNvSpPr>
            <a:spLocks noGrp="1"/>
          </p:cNvSpPr>
          <p:nvPr>
            <p:ph type="sldNum" sz="quarter" idx="12"/>
          </p:nvPr>
        </p:nvSpPr>
        <p:spPr/>
        <p:txBody>
          <a:bodyPr/>
          <a:lstStyle/>
          <a:p>
            <a:fld id="{EC5EB0C6-1A45-4C71-BA82-57E64F836A39}" type="slidenum">
              <a:rPr lang="fi-FI" smtClean="0"/>
              <a:t>‹#›</a:t>
            </a:fld>
            <a:endParaRPr lang="fi-FI"/>
          </a:p>
        </p:txBody>
      </p:sp>
      <p:cxnSp>
        <p:nvCxnSpPr>
          <p:cNvPr id="8" name="Straight Connector 7">
            <a:extLst>
              <a:ext uri="{FF2B5EF4-FFF2-40B4-BE49-F238E27FC236}">
                <a16:creationId xmlns:a16="http://schemas.microsoft.com/office/drawing/2014/main" id="{924A812F-B1AD-43E6-B5FC-B4D1E79CE90A}"/>
              </a:ext>
            </a:extLst>
          </p:cNvPr>
          <p:cNvCxnSpPr>
            <a:cxnSpLocks/>
          </p:cNvCxnSpPr>
          <p:nvPr/>
        </p:nvCxnSpPr>
        <p:spPr>
          <a:xfrm>
            <a:off x="504826"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4082725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F Text + Image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7" y="544011"/>
            <a:ext cx="5382228" cy="1053299"/>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1"/>
            <a:ext cx="5386688" cy="907765"/>
          </a:xfrm>
        </p:spPr>
        <p:txBody>
          <a:bodyPr anchor="ctr">
            <a:normAutofit/>
          </a:bodyPr>
          <a:lstStyle>
            <a:lvl1pPr marL="0" indent="0">
              <a:buNone/>
              <a:defRPr sz="2400" b="0">
                <a:solidFill>
                  <a:schemeClr val="tx2"/>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11518" y="2510633"/>
            <a:ext cx="5382228" cy="3684588"/>
          </a:xfrm>
        </p:spPr>
        <p:txBody>
          <a:bodyPr>
            <a:normAutofit/>
          </a:bodyPr>
          <a:lstStyle>
            <a:lvl1pPr marL="228594" indent="-228594">
              <a:buFont typeface="Wingdings" panose="05000000000000000000" pitchFamily="2" charset="2"/>
              <a:buChar char="§"/>
              <a:defRPr sz="1800"/>
            </a:lvl1pPr>
            <a:lvl2pPr marL="685783" indent="-228594">
              <a:buFont typeface="Wingdings" panose="05000000000000000000" pitchFamily="2" charset="2"/>
              <a:buChar char="§"/>
              <a:defRPr sz="1800"/>
            </a:lvl2pPr>
            <a:lvl3pPr marL="1142971" indent="-228594">
              <a:buFont typeface="Wingdings" panose="05000000000000000000" pitchFamily="2" charset="2"/>
              <a:buChar char="§"/>
              <a:defRPr sz="1800"/>
            </a:lvl3pPr>
            <a:lvl4pPr marL="1600160" indent="-228594">
              <a:buFont typeface="Wingdings" panose="05000000000000000000" pitchFamily="2" charset="2"/>
              <a:buChar char="§"/>
              <a:defRPr sz="1600"/>
            </a:lvl4pPr>
            <a:lvl5pPr marL="2057349" indent="-228594">
              <a:buFont typeface="Wingdings" panose="05000000000000000000" pitchFamily="2" charset="2"/>
              <a:buChar char="§"/>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15.4.2020</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117266" y="2"/>
            <a:ext cx="6074735" cy="6189663"/>
          </a:xfrm>
        </p:spPr>
        <p:txBody>
          <a:bodyPr anchor="ctr">
            <a:normAutofit/>
          </a:bodyPr>
          <a:lstStyle>
            <a:lvl1pPr marL="0" indent="0" algn="ctr">
              <a:buNone/>
              <a:defRPr sz="1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i-FI"/>
              <a:t>Lisää kuva napsauttamalla kuvaketta</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p:nvCxnSpPr>
        <p:spPr>
          <a:xfrm>
            <a:off x="504826" y="6176963"/>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9363371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F Text + Image on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6319777" y="555586"/>
            <a:ext cx="5382228" cy="1018575"/>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6319778" y="1574160"/>
            <a:ext cx="5382228" cy="923039"/>
          </a:xfrm>
        </p:spPr>
        <p:txBody>
          <a:bodyPr anchor="ctr">
            <a:normAutofit/>
          </a:bodyPr>
          <a:lstStyle>
            <a:lvl1pPr marL="0" indent="0">
              <a:buNone/>
              <a:defRPr sz="2400" b="0">
                <a:solidFill>
                  <a:schemeClr val="tx2"/>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6319778" y="2497198"/>
            <a:ext cx="5382228" cy="3684588"/>
          </a:xfrm>
        </p:spPr>
        <p:txBody>
          <a:bodyPr>
            <a:normAutofit/>
          </a:bodyPr>
          <a:lstStyle>
            <a:lvl1pPr marL="228594" indent="-228594">
              <a:buFont typeface="Wingdings" panose="05000000000000000000" pitchFamily="2" charset="2"/>
              <a:buChar char="§"/>
              <a:defRPr sz="1800"/>
            </a:lvl1pPr>
            <a:lvl2pPr marL="685783" indent="-228594">
              <a:buFont typeface="Wingdings" panose="05000000000000000000" pitchFamily="2" charset="2"/>
              <a:buChar char="§"/>
              <a:defRPr sz="1800"/>
            </a:lvl2pPr>
            <a:lvl3pPr marL="1142971" indent="-228594">
              <a:buFont typeface="Wingdings" panose="05000000000000000000" pitchFamily="2" charset="2"/>
              <a:buChar char="§"/>
              <a:defRPr sz="1800"/>
            </a:lvl3pPr>
            <a:lvl4pPr marL="1600160" indent="-228594">
              <a:buFont typeface="Wingdings" panose="05000000000000000000" pitchFamily="2" charset="2"/>
              <a:buChar char="§"/>
              <a:defRPr sz="1600"/>
            </a:lvl4pPr>
            <a:lvl5pPr marL="2057349" indent="-228594">
              <a:buFont typeface="Wingdings" panose="05000000000000000000" pitchFamily="2" charset="2"/>
              <a:buChar char="§"/>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15.4.2020</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1" y="2"/>
            <a:ext cx="6063143" cy="6201239"/>
          </a:xfrm>
        </p:spPr>
        <p:txBody>
          <a:bodyPr anchor="ctr">
            <a:normAutofit/>
          </a:bodyPr>
          <a:lstStyle>
            <a:lvl1pPr marL="0" indent="0" algn="ctr">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i-FI"/>
              <a:t>Lisää kuva napsauttamalla kuvaketta</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p:nvCxnSpPr>
        <p:spPr>
          <a:xfrm>
            <a:off x="6315317" y="6169085"/>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34930859"/>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BF Text + 4 Image Mosaic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7" y="544011"/>
            <a:ext cx="5382228" cy="1053299"/>
          </a:xfrm>
        </p:spPr>
        <p:txBody>
          <a:bodyPr>
            <a:noAutofit/>
          </a:bodyPr>
          <a:lstStyle>
            <a:lvl1pPr>
              <a:defRPr sz="28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1"/>
            <a:ext cx="5386688" cy="907765"/>
          </a:xfrm>
        </p:spPr>
        <p:txBody>
          <a:bodyPr anchor="ctr">
            <a:normAutofit/>
          </a:bodyPr>
          <a:lstStyle>
            <a:lvl1pPr marL="0" indent="0">
              <a:buNone/>
              <a:defRPr sz="2400" b="0">
                <a:solidFill>
                  <a:schemeClr val="tx2"/>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a:normAutofit/>
          </a:bodyPr>
          <a:lstStyle>
            <a:lvl1pPr marL="228594" indent="-228594">
              <a:buFont typeface="Wingdings" panose="05000000000000000000" pitchFamily="2" charset="2"/>
              <a:buChar char="§"/>
              <a:defRPr sz="1800"/>
            </a:lvl1pPr>
            <a:lvl2pPr marL="685783" indent="-228594">
              <a:buFont typeface="Wingdings" panose="05000000000000000000" pitchFamily="2" charset="2"/>
              <a:buChar char="§"/>
              <a:defRPr sz="1800"/>
            </a:lvl2pPr>
            <a:lvl3pPr marL="1142971" indent="-228594">
              <a:buFont typeface="Wingdings" panose="05000000000000000000" pitchFamily="2" charset="2"/>
              <a:buChar char="§"/>
              <a:defRPr sz="1800"/>
            </a:lvl3pPr>
            <a:lvl4pPr marL="1600160" indent="-228594">
              <a:buFont typeface="Wingdings" panose="05000000000000000000" pitchFamily="2" charset="2"/>
              <a:buChar char="§"/>
              <a:defRPr sz="1600"/>
            </a:lvl4pPr>
            <a:lvl5pPr marL="2057349" indent="-228594">
              <a:buFont typeface="Wingdings" panose="05000000000000000000" pitchFamily="2" charset="2"/>
              <a:buChar char="§"/>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15.4.2020</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096000" y="2"/>
            <a:ext cx="3997677" cy="3128631"/>
          </a:xfrm>
        </p:spPr>
        <p:txBody>
          <a:bodyPr anchor="ctr">
            <a:normAutofit/>
          </a:bodyPr>
          <a:lstStyle>
            <a:lvl1pPr marL="0" indent="0" algn="ctr">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i-FI"/>
              <a:t>Lisää kuva napsauttamalla kuvaketta</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p:nvCxnSpPr>
        <p:spPr>
          <a:xfrm>
            <a:off x="504826" y="6176963"/>
            <a:ext cx="5386689" cy="0"/>
          </a:xfrm>
          <a:prstGeom prst="line">
            <a:avLst/>
          </a:prstGeom>
        </p:spPr>
        <p:style>
          <a:lnRef idx="2">
            <a:schemeClr val="dk1"/>
          </a:lnRef>
          <a:fillRef idx="0">
            <a:schemeClr val="dk1"/>
          </a:fillRef>
          <a:effectRef idx="1">
            <a:schemeClr val="dk1"/>
          </a:effectRef>
          <a:fontRef idx="minor">
            <a:schemeClr val="tx1"/>
          </a:fontRef>
        </p:style>
      </p:cxnSp>
      <p:sp>
        <p:nvSpPr>
          <p:cNvPr id="12" name="Picture Placeholder 2">
            <a:extLst>
              <a:ext uri="{FF2B5EF4-FFF2-40B4-BE49-F238E27FC236}">
                <a16:creationId xmlns:a16="http://schemas.microsoft.com/office/drawing/2014/main" id="{937235BE-FC83-46EE-9EB3-8DAA9E213CDF}"/>
              </a:ext>
            </a:extLst>
          </p:cNvPr>
          <p:cNvSpPr>
            <a:spLocks noGrp="1"/>
          </p:cNvSpPr>
          <p:nvPr>
            <p:ph type="pic" idx="14"/>
          </p:nvPr>
        </p:nvSpPr>
        <p:spPr>
          <a:xfrm>
            <a:off x="8194324" y="3126126"/>
            <a:ext cx="3997677" cy="3050839"/>
          </a:xfrm>
        </p:spPr>
        <p:txBody>
          <a:bodyPr anchor="ctr">
            <a:normAutofit/>
          </a:bodyPr>
          <a:lstStyle>
            <a:lvl1pPr marL="0" indent="0" algn="ctr">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i-FI"/>
              <a:t>Lisää kuva napsauttamalla kuvaketta</a:t>
            </a:r>
            <a:endParaRPr lang="fi-FI" dirty="0"/>
          </a:p>
        </p:txBody>
      </p:sp>
      <p:sp>
        <p:nvSpPr>
          <p:cNvPr id="13" name="Picture Placeholder 2">
            <a:extLst>
              <a:ext uri="{FF2B5EF4-FFF2-40B4-BE49-F238E27FC236}">
                <a16:creationId xmlns:a16="http://schemas.microsoft.com/office/drawing/2014/main" id="{1205515B-679D-41B5-A429-BBB957E7A78B}"/>
              </a:ext>
            </a:extLst>
          </p:cNvPr>
          <p:cNvSpPr>
            <a:spLocks noGrp="1"/>
          </p:cNvSpPr>
          <p:nvPr>
            <p:ph type="pic" idx="15"/>
          </p:nvPr>
        </p:nvSpPr>
        <p:spPr>
          <a:xfrm>
            <a:off x="10102093" y="2"/>
            <a:ext cx="2089907" cy="3128631"/>
          </a:xfrm>
        </p:spPr>
        <p:txBody>
          <a:bodyPr anchor="ctr">
            <a:normAutofit/>
          </a:bodyPr>
          <a:lstStyle>
            <a:lvl1pPr marL="0" indent="0" algn="ctr">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i-FI"/>
              <a:t>Lisää kuva napsauttamalla kuvaketta</a:t>
            </a:r>
            <a:endParaRPr lang="fi-FI" dirty="0"/>
          </a:p>
        </p:txBody>
      </p:sp>
      <p:sp>
        <p:nvSpPr>
          <p:cNvPr id="14" name="Picture Placeholder 2">
            <a:extLst>
              <a:ext uri="{FF2B5EF4-FFF2-40B4-BE49-F238E27FC236}">
                <a16:creationId xmlns:a16="http://schemas.microsoft.com/office/drawing/2014/main" id="{B653E46F-A8A7-4C0F-9D4F-51934AA9F2DA}"/>
              </a:ext>
            </a:extLst>
          </p:cNvPr>
          <p:cNvSpPr>
            <a:spLocks noGrp="1"/>
          </p:cNvSpPr>
          <p:nvPr>
            <p:ph type="pic" idx="16"/>
          </p:nvPr>
        </p:nvSpPr>
        <p:spPr>
          <a:xfrm>
            <a:off x="6112833" y="3128631"/>
            <a:ext cx="2089907" cy="3048332"/>
          </a:xfrm>
        </p:spPr>
        <p:txBody>
          <a:bodyPr anchor="ctr">
            <a:normAutofit/>
          </a:bodyPr>
          <a:lstStyle>
            <a:lvl1pPr marL="0" indent="0" algn="ctr">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i-FI"/>
              <a:t>Lisää kuva napsauttamalla kuvaketta</a:t>
            </a:r>
            <a:endParaRPr lang="fi-FI" dirty="0"/>
          </a:p>
        </p:txBody>
      </p:sp>
    </p:spTree>
    <p:extLst>
      <p:ext uri="{BB962C8B-B14F-4D97-AF65-F5344CB8AC3E}">
        <p14:creationId xmlns:p14="http://schemas.microsoft.com/office/powerpoint/2010/main" val="21615258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F World Map">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64EB10C-B346-4720-A089-D387F941BC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CCE7ED7-D780-4FCF-AF7E-430144B13DBB}"/>
              </a:ext>
            </a:extLst>
          </p:cNvPr>
          <p:cNvSpPr>
            <a:spLocks noGrp="1"/>
          </p:cNvSpPr>
          <p:nvPr>
            <p:ph type="title" hasCustomPrompt="1"/>
          </p:nvPr>
        </p:nvSpPr>
        <p:spPr>
          <a:xfrm>
            <a:off x="495302" y="137328"/>
            <a:ext cx="11201399" cy="1325563"/>
          </a:xfrm>
        </p:spPr>
        <p:txBody>
          <a:bodyPr>
            <a:normAutofit/>
          </a:bodyPr>
          <a:lstStyle>
            <a:lvl1pPr algn="ctr">
              <a:defRPr sz="4000" b="1"/>
            </a:lvl1pPr>
          </a:lstStyle>
          <a:p>
            <a:r>
              <a:rPr lang="en-US" dirty="0"/>
              <a:t>CLICK TO EDIT MASTER TITLE STYLE</a:t>
            </a:r>
            <a:endParaRPr lang="fi-FI" dirty="0"/>
          </a:p>
        </p:txBody>
      </p:sp>
      <p:sp>
        <p:nvSpPr>
          <p:cNvPr id="3" name="Date Placeholder 2">
            <a:extLst>
              <a:ext uri="{FF2B5EF4-FFF2-40B4-BE49-F238E27FC236}">
                <a16:creationId xmlns:a16="http://schemas.microsoft.com/office/drawing/2014/main" id="{6E405FEC-5967-4AED-88BF-EFF04B470239}"/>
              </a:ext>
            </a:extLst>
          </p:cNvPr>
          <p:cNvSpPr>
            <a:spLocks noGrp="1"/>
          </p:cNvSpPr>
          <p:nvPr>
            <p:ph type="dt" sz="half" idx="10"/>
          </p:nvPr>
        </p:nvSpPr>
        <p:spPr/>
        <p:txBody>
          <a:bodyPr/>
          <a:lstStyle/>
          <a:p>
            <a:fld id="{06AA65E1-DB82-40CA-A1D3-A69BC475BA6E}" type="datetimeFigureOut">
              <a:rPr lang="fi-FI" smtClean="0"/>
              <a:t>15.4.2020</a:t>
            </a:fld>
            <a:endParaRPr lang="fi-FI"/>
          </a:p>
        </p:txBody>
      </p:sp>
      <p:sp>
        <p:nvSpPr>
          <p:cNvPr id="4" name="Footer Placeholder 3">
            <a:extLst>
              <a:ext uri="{FF2B5EF4-FFF2-40B4-BE49-F238E27FC236}">
                <a16:creationId xmlns:a16="http://schemas.microsoft.com/office/drawing/2014/main" id="{9A54AA5C-37EA-4535-937F-AE38B2BC2447}"/>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D394E6EB-2E71-43F3-A629-8BFABB865144}"/>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8" name="Content Placeholder 3">
            <a:extLst>
              <a:ext uri="{FF2B5EF4-FFF2-40B4-BE49-F238E27FC236}">
                <a16:creationId xmlns:a16="http://schemas.microsoft.com/office/drawing/2014/main" id="{BDF9B117-7EF5-4677-9C7F-D18C402A3FDE}"/>
              </a:ext>
            </a:extLst>
          </p:cNvPr>
          <p:cNvSpPr>
            <a:spLocks noGrp="1"/>
          </p:cNvSpPr>
          <p:nvPr>
            <p:ph sz="half" idx="2"/>
          </p:nvPr>
        </p:nvSpPr>
        <p:spPr>
          <a:xfrm>
            <a:off x="495301" y="3429001"/>
            <a:ext cx="2729163" cy="2548607"/>
          </a:xfrm>
          <a:solidFill>
            <a:schemeClr val="bg1">
              <a:alpha val="62000"/>
            </a:schemeClr>
          </a:solidFill>
        </p:spPr>
        <p:txBody>
          <a:bodyPr>
            <a:normAutofit/>
          </a:bodyPr>
          <a:lstStyle>
            <a:lvl1pPr marL="228594" indent="-228594">
              <a:buFont typeface="Wingdings" panose="05000000000000000000" pitchFamily="2" charset="2"/>
              <a:buChar char="§"/>
              <a:defRPr sz="2000"/>
            </a:lvl1pPr>
            <a:lvl2pPr marL="685783" indent="-228594">
              <a:buFont typeface="Wingdings" panose="05000000000000000000" pitchFamily="2" charset="2"/>
              <a:buChar char="§"/>
              <a:defRPr sz="1800"/>
            </a:lvl2pPr>
            <a:lvl3pPr marL="1142971" indent="-228594">
              <a:buFont typeface="Wingdings" panose="05000000000000000000" pitchFamily="2" charset="2"/>
              <a:buChar char="§"/>
              <a:defRPr sz="1800"/>
            </a:lvl3pPr>
            <a:lvl4pPr marL="1600160" indent="-228594">
              <a:buFont typeface="Wingdings" panose="05000000000000000000" pitchFamily="2" charset="2"/>
              <a:buChar char="§"/>
              <a:defRPr sz="1600"/>
            </a:lvl4pPr>
            <a:lvl5pPr marL="2057349" indent="-228594">
              <a:buFont typeface="Wingdings" panose="05000000000000000000" pitchFamily="2" charset="2"/>
              <a:buChar char="§"/>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Content Placeholder 3">
            <a:extLst>
              <a:ext uri="{FF2B5EF4-FFF2-40B4-BE49-F238E27FC236}">
                <a16:creationId xmlns:a16="http://schemas.microsoft.com/office/drawing/2014/main" id="{C785B199-DB2C-4BF5-BD6A-0AD75315608B}"/>
              </a:ext>
            </a:extLst>
          </p:cNvPr>
          <p:cNvSpPr>
            <a:spLocks noGrp="1"/>
          </p:cNvSpPr>
          <p:nvPr>
            <p:ph sz="half" idx="13"/>
          </p:nvPr>
        </p:nvSpPr>
        <p:spPr>
          <a:xfrm>
            <a:off x="6096001" y="3429001"/>
            <a:ext cx="2729163" cy="2548607"/>
          </a:xfrm>
          <a:solidFill>
            <a:schemeClr val="bg1">
              <a:alpha val="62000"/>
            </a:schemeClr>
          </a:solidFill>
        </p:spPr>
        <p:txBody>
          <a:bodyPr>
            <a:normAutofit/>
          </a:bodyPr>
          <a:lstStyle>
            <a:lvl1pPr marL="228594" indent="-228594">
              <a:buFont typeface="Wingdings" panose="05000000000000000000" pitchFamily="2" charset="2"/>
              <a:buChar char="§"/>
              <a:defRPr sz="2000"/>
            </a:lvl1pPr>
            <a:lvl2pPr marL="685783" indent="-228594">
              <a:buFont typeface="Wingdings" panose="05000000000000000000" pitchFamily="2" charset="2"/>
              <a:buChar char="§"/>
              <a:defRPr sz="1800"/>
            </a:lvl2pPr>
            <a:lvl3pPr marL="1142971" indent="-228594">
              <a:buFont typeface="Wingdings" panose="05000000000000000000" pitchFamily="2" charset="2"/>
              <a:buChar char="§"/>
              <a:defRPr sz="1800"/>
            </a:lvl3pPr>
            <a:lvl4pPr marL="1600160" indent="-228594">
              <a:buFont typeface="Wingdings" panose="05000000000000000000" pitchFamily="2" charset="2"/>
              <a:buChar char="§"/>
              <a:defRPr sz="1600"/>
            </a:lvl4pPr>
            <a:lvl5pPr marL="2057349" indent="-228594">
              <a:buFont typeface="Wingdings" panose="05000000000000000000" pitchFamily="2" charset="2"/>
              <a:buChar char="§"/>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082412660"/>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F World Map with Finl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937B65-7F2A-4ADE-9EEE-EABC81F527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0021" y="81664"/>
            <a:ext cx="11471795" cy="6133603"/>
          </a:xfrm>
          <a:prstGeom prst="rect">
            <a:avLst/>
          </a:prstGeom>
        </p:spPr>
      </p:pic>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9287" y="701541"/>
            <a:ext cx="5382228" cy="1053299"/>
          </a:xfrm>
        </p:spPr>
        <p:txBody>
          <a:bodyPr>
            <a:noAutofit/>
          </a:bodyPr>
          <a:lstStyle>
            <a:lvl1pPr>
              <a:defRPr sz="3200" b="1"/>
            </a:lvl1pPr>
          </a:lstStyle>
          <a:p>
            <a:r>
              <a:rPr lang="en-US" dirty="0"/>
              <a:t>CLICK TO EDIT MASTER TITLE STYLE</a:t>
            </a:r>
            <a:endParaRPr lang="fi-FI" dirty="0"/>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045370"/>
            <a:ext cx="5382228" cy="4144295"/>
          </a:xfrm>
        </p:spPr>
        <p:txBody>
          <a:bodyPr>
            <a:normAutofit/>
          </a:bodyPr>
          <a:lstStyle>
            <a:lvl1pPr marL="228594" indent="-228594">
              <a:buFont typeface="Wingdings" panose="05000000000000000000" pitchFamily="2" charset="2"/>
              <a:buChar char="§"/>
              <a:defRPr sz="2000"/>
            </a:lvl1pPr>
            <a:lvl2pPr marL="685783" indent="-228594">
              <a:buFont typeface="Wingdings" panose="05000000000000000000" pitchFamily="2" charset="2"/>
              <a:buChar char="§"/>
              <a:defRPr sz="1800"/>
            </a:lvl2pPr>
            <a:lvl3pPr marL="1142971" indent="-228594">
              <a:buFont typeface="Wingdings" panose="05000000000000000000" pitchFamily="2" charset="2"/>
              <a:buChar char="§"/>
              <a:defRPr sz="1800"/>
            </a:lvl3pPr>
            <a:lvl4pPr marL="1600160" indent="-228594">
              <a:buFont typeface="Wingdings" panose="05000000000000000000" pitchFamily="2" charset="2"/>
              <a:buChar char="§"/>
              <a:defRPr sz="1600"/>
            </a:lvl4pPr>
            <a:lvl5pPr marL="2057349" indent="-228594">
              <a:buFont typeface="Wingdings" panose="05000000000000000000" pitchFamily="2" charset="2"/>
              <a:buChar char="§"/>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15.4.2020</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spTree>
    <p:extLst>
      <p:ext uri="{BB962C8B-B14F-4D97-AF65-F5344CB8AC3E}">
        <p14:creationId xmlns:p14="http://schemas.microsoft.com/office/powerpoint/2010/main" val="216113988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BF Finland 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7" y="544011"/>
            <a:ext cx="5382228" cy="1053299"/>
          </a:xfrm>
        </p:spPr>
        <p:txBody>
          <a:bodyPr>
            <a:noAutofit/>
          </a:bodyPr>
          <a:lstStyle>
            <a:lvl1pPr>
              <a:defRPr sz="3200" b="1"/>
            </a:lvl1pPr>
          </a:lstStyle>
          <a:p>
            <a:r>
              <a:rPr lang="en-US" dirty="0"/>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1"/>
            <a:ext cx="5386688" cy="907765"/>
          </a:xfrm>
        </p:spPr>
        <p:txBody>
          <a:bodyPr anchor="ctr">
            <a:normAutofit/>
          </a:bodyPr>
          <a:lstStyle>
            <a:lvl1pPr marL="0" indent="0">
              <a:buNone/>
              <a:defRPr sz="2400" b="0">
                <a:solidFill>
                  <a:schemeClr val="tx2"/>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a:normAutofit/>
          </a:bodyPr>
          <a:lstStyle>
            <a:lvl1pPr marL="228594" indent="-228594">
              <a:buFont typeface="Wingdings" panose="05000000000000000000" pitchFamily="2" charset="2"/>
              <a:buChar char="§"/>
              <a:defRPr sz="1800"/>
            </a:lvl1pPr>
            <a:lvl2pPr marL="685783" indent="-228594">
              <a:buFont typeface="Wingdings" panose="05000000000000000000" pitchFamily="2" charset="2"/>
              <a:buChar char="§"/>
              <a:defRPr sz="1800"/>
            </a:lvl2pPr>
            <a:lvl3pPr marL="1142971" indent="-228594">
              <a:buFont typeface="Wingdings" panose="05000000000000000000" pitchFamily="2" charset="2"/>
              <a:buChar char="§"/>
              <a:defRPr sz="1800"/>
            </a:lvl3pPr>
            <a:lvl4pPr marL="1600160" indent="-228594">
              <a:buFont typeface="Wingdings" panose="05000000000000000000" pitchFamily="2" charset="2"/>
              <a:buChar char="§"/>
              <a:defRPr sz="1600"/>
            </a:lvl4pPr>
            <a:lvl5pPr marL="2057349" indent="-228594">
              <a:buFont typeface="Wingdings" panose="05000000000000000000" pitchFamily="2" charset="2"/>
              <a:buChar char="§"/>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a:lstStyle/>
          <a:p>
            <a:fld id="{06AA65E1-DB82-40CA-A1D3-A69BC475BA6E}" type="datetimeFigureOut">
              <a:rPr lang="fi-FI" smtClean="0"/>
              <a:t>15.4.2020</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a:lstStyle/>
          <a:p>
            <a:fld id="{EC5EB0C6-1A45-4C71-BA82-57E64F836A39}" type="slidenum">
              <a:rPr lang="fi-FI" smtClean="0"/>
              <a:t>‹#›</a:t>
            </a:fld>
            <a:endParaRPr lang="fi-FI"/>
          </a:p>
        </p:txBody>
      </p:sp>
      <p:pic>
        <p:nvPicPr>
          <p:cNvPr id="6" name="Picture 5">
            <a:extLst>
              <a:ext uri="{FF2B5EF4-FFF2-40B4-BE49-F238E27FC236}">
                <a16:creationId xmlns:a16="http://schemas.microsoft.com/office/drawing/2014/main" id="{1B9FF6E6-899B-4597-AEB0-E40070F4F4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06453" y="541505"/>
            <a:ext cx="2587225" cy="5260691"/>
          </a:xfrm>
          <a:prstGeom prst="rect">
            <a:avLst/>
          </a:prstGeom>
        </p:spPr>
      </p:pic>
    </p:spTree>
    <p:extLst>
      <p:ext uri="{BB962C8B-B14F-4D97-AF65-F5344CB8AC3E}">
        <p14:creationId xmlns:p14="http://schemas.microsoft.com/office/powerpoint/2010/main" val="700118804"/>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BF Vide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EE1869A-B68D-4A1A-A3F8-F45AD778BE00}"/>
              </a:ext>
            </a:extLst>
          </p:cNvPr>
          <p:cNvSpPr>
            <a:spLocks noGrp="1"/>
          </p:cNvSpPr>
          <p:nvPr>
            <p:ph type="dt" sz="half" idx="10"/>
          </p:nvPr>
        </p:nvSpPr>
        <p:spPr/>
        <p:txBody>
          <a:bodyPr/>
          <a:lstStyle/>
          <a:p>
            <a:fld id="{06AA65E1-DB82-40CA-A1D3-A69BC475BA6E}" type="datetimeFigureOut">
              <a:rPr lang="fi-FI" smtClean="0"/>
              <a:pPr/>
              <a:t>15.4.2020</a:t>
            </a:fld>
            <a:endParaRPr lang="fi-FI"/>
          </a:p>
        </p:txBody>
      </p:sp>
      <p:sp>
        <p:nvSpPr>
          <p:cNvPr id="4" name="Footer Placeholder 3">
            <a:extLst>
              <a:ext uri="{FF2B5EF4-FFF2-40B4-BE49-F238E27FC236}">
                <a16:creationId xmlns:a16="http://schemas.microsoft.com/office/drawing/2014/main" id="{4D9A5B8B-41B7-454C-9864-057AC40E51A4}"/>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58F1D6AB-C47F-4578-82E7-CA66E470A677}"/>
              </a:ext>
            </a:extLst>
          </p:cNvPr>
          <p:cNvSpPr>
            <a:spLocks noGrp="1"/>
          </p:cNvSpPr>
          <p:nvPr>
            <p:ph type="sldNum" sz="quarter" idx="12"/>
          </p:nvPr>
        </p:nvSpPr>
        <p:spPr/>
        <p:txBody>
          <a:bodyPr/>
          <a:lstStyle/>
          <a:p>
            <a:fld id="{EC5EB0C6-1A45-4C71-BA82-57E64F836A39}" type="slidenum">
              <a:rPr lang="fi-FI" smtClean="0"/>
              <a:t>‹#›</a:t>
            </a:fld>
            <a:endParaRPr lang="fi-FI"/>
          </a:p>
        </p:txBody>
      </p:sp>
      <p:sp>
        <p:nvSpPr>
          <p:cNvPr id="10" name="Media Placeholder 9">
            <a:extLst>
              <a:ext uri="{FF2B5EF4-FFF2-40B4-BE49-F238E27FC236}">
                <a16:creationId xmlns:a16="http://schemas.microsoft.com/office/drawing/2014/main" id="{8E7DDB80-284A-4FFF-80C7-3E96AD55E233}"/>
              </a:ext>
            </a:extLst>
          </p:cNvPr>
          <p:cNvSpPr>
            <a:spLocks noGrp="1"/>
          </p:cNvSpPr>
          <p:nvPr>
            <p:ph type="media" sz="quarter" idx="13" hasCustomPrompt="1"/>
          </p:nvPr>
        </p:nvSpPr>
        <p:spPr>
          <a:xfrm>
            <a:off x="0" y="0"/>
            <a:ext cx="12192000" cy="6858000"/>
          </a:xfrm>
        </p:spPr>
        <p:txBody>
          <a:bodyPr anchor="t"/>
          <a:lstStyle>
            <a:lvl1pPr marL="0" marR="0" indent="0" algn="ctr" defTabSz="914377" rtl="0" eaLnBrk="1" fontAlgn="auto" latinLnBrk="0" hangingPunct="1">
              <a:lnSpc>
                <a:spcPct val="90000"/>
              </a:lnSpc>
              <a:spcBef>
                <a:spcPts val="1000"/>
              </a:spcBef>
              <a:spcAft>
                <a:spcPts val="0"/>
              </a:spcAft>
              <a:buClrTx/>
              <a:buSzTx/>
              <a:buFontTx/>
              <a:buNone/>
              <a:tabLst/>
              <a:defRPr/>
            </a:lvl1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dirty="0"/>
              <a:t>Insert video/media by clicking icon</a:t>
            </a:r>
            <a:endParaRPr lang="en-US" dirty="0"/>
          </a:p>
          <a:p>
            <a:endParaRPr lang="fi-FI" dirty="0"/>
          </a:p>
        </p:txBody>
      </p:sp>
    </p:spTree>
    <p:extLst>
      <p:ext uri="{BB962C8B-B14F-4D97-AF65-F5344CB8AC3E}">
        <p14:creationId xmlns:p14="http://schemas.microsoft.com/office/powerpoint/2010/main" val="2557389339"/>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F Only foot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1D94E3-637A-4AAE-B337-1C98BED7276E}"/>
              </a:ext>
            </a:extLst>
          </p:cNvPr>
          <p:cNvSpPr>
            <a:spLocks noGrp="1"/>
          </p:cNvSpPr>
          <p:nvPr>
            <p:ph type="dt" sz="half" idx="10"/>
          </p:nvPr>
        </p:nvSpPr>
        <p:spPr/>
        <p:txBody>
          <a:bodyPr/>
          <a:lstStyle/>
          <a:p>
            <a:fld id="{06AA65E1-DB82-40CA-A1D3-A69BC475BA6E}" type="datetimeFigureOut">
              <a:rPr lang="fi-FI" smtClean="0"/>
              <a:t>15.4.2020</a:t>
            </a:fld>
            <a:endParaRPr lang="fi-FI"/>
          </a:p>
        </p:txBody>
      </p:sp>
      <p:sp>
        <p:nvSpPr>
          <p:cNvPr id="3" name="Footer Placeholder 2">
            <a:extLst>
              <a:ext uri="{FF2B5EF4-FFF2-40B4-BE49-F238E27FC236}">
                <a16:creationId xmlns:a16="http://schemas.microsoft.com/office/drawing/2014/main" id="{EC863689-53BF-4D2A-AAD4-F1D771844943}"/>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F5B54EEC-2883-43E3-8755-D6870F467106}"/>
              </a:ext>
            </a:extLst>
          </p:cNvPr>
          <p:cNvSpPr>
            <a:spLocks noGrp="1"/>
          </p:cNvSpPr>
          <p:nvPr>
            <p:ph type="sldNum" sz="quarter" idx="12"/>
          </p:nvPr>
        </p:nvSpPr>
        <p:spPr/>
        <p:txBody>
          <a:bodyPr/>
          <a:lstStyle/>
          <a:p>
            <a:fld id="{EC5EB0C6-1A45-4C71-BA82-57E64F836A39}" type="slidenum">
              <a:rPr lang="fi-FI" smtClean="0"/>
              <a:t>‹#›</a:t>
            </a:fld>
            <a:endParaRPr lang="fi-FI"/>
          </a:p>
        </p:txBody>
      </p:sp>
      <p:cxnSp>
        <p:nvCxnSpPr>
          <p:cNvPr id="5" name="Straight Connector 4">
            <a:extLst>
              <a:ext uri="{FF2B5EF4-FFF2-40B4-BE49-F238E27FC236}">
                <a16:creationId xmlns:a16="http://schemas.microsoft.com/office/drawing/2014/main" id="{4402CCCE-40C4-4E44-9E8A-4318253FB6AC}"/>
              </a:ext>
            </a:extLst>
          </p:cNvPr>
          <p:cNvCxnSpPr>
            <a:cxnSpLocks/>
          </p:cNvCxnSpPr>
          <p:nvPr/>
        </p:nvCxnSpPr>
        <p:spPr>
          <a:xfrm>
            <a:off x="504826"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70906809"/>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F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0C0768-4D08-4E53-BD90-2A9515DAA2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827" y="432134"/>
            <a:ext cx="1384064" cy="589359"/>
          </a:xfrm>
          <a:prstGeom prst="rect">
            <a:avLst/>
          </a:prstGeom>
        </p:spPr>
      </p:pic>
    </p:spTree>
    <p:extLst>
      <p:ext uri="{BB962C8B-B14F-4D97-AF65-F5344CB8AC3E}">
        <p14:creationId xmlns:p14="http://schemas.microsoft.com/office/powerpoint/2010/main" val="1189439409"/>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BF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43248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hank you + Contac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3B59-958D-4DB8-B462-2146F23CEAE6}"/>
              </a:ext>
            </a:extLst>
          </p:cNvPr>
          <p:cNvSpPr>
            <a:spLocks noGrp="1"/>
          </p:cNvSpPr>
          <p:nvPr>
            <p:ph type="title" hasCustomPrompt="1"/>
          </p:nvPr>
        </p:nvSpPr>
        <p:spPr>
          <a:xfrm>
            <a:off x="1280161" y="2103437"/>
            <a:ext cx="10416539" cy="1325563"/>
          </a:xfrm>
        </p:spPr>
        <p:txBody>
          <a:bodyPr>
            <a:normAutofit/>
          </a:bodyPr>
          <a:lstStyle>
            <a:lvl1pPr>
              <a:defRPr sz="4000" b="1"/>
            </a:lvl1pPr>
          </a:lstStyle>
          <a:p>
            <a:r>
              <a:rPr lang="en-US" dirty="0"/>
              <a:t>CLICK TO EDIT MASTER TITLE STYLE</a:t>
            </a:r>
            <a:endParaRPr lang="fi-FI" dirty="0"/>
          </a:p>
        </p:txBody>
      </p:sp>
      <p:pic>
        <p:nvPicPr>
          <p:cNvPr id="6" name="Picture 5">
            <a:extLst>
              <a:ext uri="{FF2B5EF4-FFF2-40B4-BE49-F238E27FC236}">
                <a16:creationId xmlns:a16="http://schemas.microsoft.com/office/drawing/2014/main" id="{1E45100D-3775-4CC0-933D-691D032F0B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3986" y="434799"/>
            <a:ext cx="1508647" cy="642408"/>
          </a:xfrm>
          <a:prstGeom prst="rect">
            <a:avLst/>
          </a:prstGeom>
        </p:spPr>
      </p:pic>
      <p:sp>
        <p:nvSpPr>
          <p:cNvPr id="8" name="Text Placeholder 7">
            <a:extLst>
              <a:ext uri="{FF2B5EF4-FFF2-40B4-BE49-F238E27FC236}">
                <a16:creationId xmlns:a16="http://schemas.microsoft.com/office/drawing/2014/main" id="{E7E6D42D-DCA6-4859-8367-56D450A2725D}"/>
              </a:ext>
            </a:extLst>
          </p:cNvPr>
          <p:cNvSpPr>
            <a:spLocks noGrp="1"/>
          </p:cNvSpPr>
          <p:nvPr>
            <p:ph type="body" sz="quarter" idx="10"/>
          </p:nvPr>
        </p:nvSpPr>
        <p:spPr>
          <a:xfrm>
            <a:off x="1280160" y="3838751"/>
            <a:ext cx="6464808" cy="2584451"/>
          </a:xfrm>
        </p:spPr>
        <p:txBody>
          <a:bodyPr>
            <a:normAutofit/>
          </a:bodyPr>
          <a:lstStyle>
            <a:lvl1pPr marL="0" indent="0">
              <a:buNone/>
              <a:defRPr sz="2400">
                <a:solidFill>
                  <a:schemeClr val="tx1"/>
                </a:solidFill>
              </a:defRPr>
            </a:lvl1pPr>
            <a:lvl2pPr marL="457189" indent="0">
              <a:buNone/>
              <a:defRPr sz="2000">
                <a:solidFill>
                  <a:schemeClr val="tx1"/>
                </a:solidFill>
              </a:defRPr>
            </a:lvl2pPr>
            <a:lvl3pPr marL="914377" indent="0">
              <a:buNone/>
              <a:defRPr sz="1800">
                <a:solidFill>
                  <a:schemeClr val="tx1"/>
                </a:solidFill>
              </a:defRPr>
            </a:lvl3pPr>
            <a:lvl4pPr marL="1371566" indent="0">
              <a:buNone/>
              <a:defRPr sz="1600">
                <a:solidFill>
                  <a:schemeClr val="tx1"/>
                </a:solidFill>
              </a:defRPr>
            </a:lvl4pPr>
            <a:lvl5pPr marL="1828754" indent="0">
              <a:buNone/>
              <a:defRPr sz="1600">
                <a:solidFill>
                  <a:schemeClr val="tx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75424660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BF_IMG-L-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172A63-53DC-4177-BA5C-303C08F1790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777" y="-82053"/>
            <a:ext cx="12482277" cy="6156623"/>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7175"/>
            <a:ext cx="12192000" cy="6858000"/>
          </a:xfrm>
          <a:prstGeom prst="rect">
            <a:avLst/>
          </a:prstGeom>
        </p:spPr>
      </p:pic>
      <p:sp>
        <p:nvSpPr>
          <p:cNvPr id="8" name="Rectangle 7"/>
          <p:cNvSpPr/>
          <p:nvPr/>
        </p:nvSpPr>
        <p:spPr>
          <a:xfrm>
            <a:off x="11447891" y="6197249"/>
            <a:ext cx="397866" cy="284822"/>
          </a:xfrm>
          <a:prstGeom prst="rect">
            <a:avLst/>
          </a:prstGeom>
        </p:spPr>
        <p:txBody>
          <a:bodyPr wrap="none">
            <a:spAutoFit/>
          </a:bodyPr>
          <a:lstStyle/>
          <a:p>
            <a:fld id="{86CB4B4D-7CA3-9044-876B-883B54F8677D}" type="slidenum">
              <a:rPr lang="uk-UA" sz="1251" smtClean="0">
                <a:solidFill>
                  <a:srgbClr val="002EA2"/>
                </a:solidFill>
                <a:latin typeface="Finlandica" charset="0"/>
                <a:ea typeface="Finlandica" charset="0"/>
                <a:cs typeface="Finlandica" charset="0"/>
              </a:rPr>
              <a:pPr/>
              <a:t>‹#›</a:t>
            </a:fld>
            <a:endParaRPr lang="en-US" sz="1251" dirty="0">
              <a:solidFill>
                <a:srgbClr val="002EA2"/>
              </a:solidFill>
              <a:latin typeface="Finlandica" charset="0"/>
              <a:ea typeface="Finlandica" charset="0"/>
              <a:cs typeface="Finlandica" charset="0"/>
            </a:endParaRPr>
          </a:p>
        </p:txBody>
      </p:sp>
      <p:sp>
        <p:nvSpPr>
          <p:cNvPr id="11" name="Rectangle"/>
          <p:cNvSpPr/>
          <p:nvPr/>
        </p:nvSpPr>
        <p:spPr>
          <a:xfrm>
            <a:off x="0" y="-42862"/>
            <a:ext cx="12192000" cy="6062663"/>
          </a:xfrm>
          <a:prstGeom prst="rect">
            <a:avLst/>
          </a:prstGeom>
          <a:solidFill>
            <a:schemeClr val="tx2">
              <a:alpha val="31000"/>
            </a:schemeClr>
          </a:solidFill>
          <a:ln w="12700">
            <a:miter lim="400000"/>
          </a:ln>
          <a:effectLst/>
        </p:spPr>
        <p:txBody>
          <a:bodyPr tIns="45720" bIns="45720" anchor="ctr"/>
          <a:lstStyle/>
          <a:p>
            <a:endParaRPr sz="900">
              <a:solidFill>
                <a:schemeClr val="tx2"/>
              </a:solidFill>
            </a:endParaRPr>
          </a:p>
        </p:txBody>
      </p:sp>
    </p:spTree>
    <p:extLst>
      <p:ext uri="{BB962C8B-B14F-4D97-AF65-F5344CB8AC3E}">
        <p14:creationId xmlns:p14="http://schemas.microsoft.com/office/powerpoint/2010/main" val="2325968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7.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504825" y="365125"/>
            <a:ext cx="112011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Tahoma"/>
              <a:buNone/>
              <a:defRPr sz="44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82" name="Google Shape;82;p13"/>
          <p:cNvSpPr txBox="1">
            <a:spLocks noGrp="1"/>
          </p:cNvSpPr>
          <p:nvPr>
            <p:ph type="body" idx="1"/>
          </p:nvPr>
        </p:nvSpPr>
        <p:spPr>
          <a:xfrm>
            <a:off x="504825" y="1825625"/>
            <a:ext cx="111825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100"/>
              </a:spcBef>
              <a:spcAft>
                <a:spcPts val="0"/>
              </a:spcAft>
              <a:buClr>
                <a:schemeClr val="dk2"/>
              </a:buClr>
              <a:buSzPts val="2800"/>
              <a:buFont typeface="Noto Sans Symbols"/>
              <a:buChar char="▪"/>
              <a:defRPr sz="2800" b="0" i="0" u="none" strike="noStrike" cap="none">
                <a:solidFill>
                  <a:schemeClr val="dk2"/>
                </a:solidFill>
                <a:latin typeface="Tahoma"/>
                <a:ea typeface="Tahoma"/>
                <a:cs typeface="Tahoma"/>
                <a:sym typeface="Tahoma"/>
              </a:defRPr>
            </a:lvl1pPr>
            <a:lvl2pPr marL="914400" marR="0" lvl="1" indent="-381000" algn="l" rtl="0">
              <a:lnSpc>
                <a:spcPct val="90000"/>
              </a:lnSpc>
              <a:spcBef>
                <a:spcPts val="500"/>
              </a:spcBef>
              <a:spcAft>
                <a:spcPts val="0"/>
              </a:spcAft>
              <a:buClr>
                <a:schemeClr val="dk2"/>
              </a:buClr>
              <a:buSzPts val="2400"/>
              <a:buFont typeface="Noto Sans Symbols"/>
              <a:buChar char="▪"/>
              <a:defRPr sz="2400" b="0" i="0" u="none" strike="noStrike" cap="none">
                <a:solidFill>
                  <a:schemeClr val="dk2"/>
                </a:solidFill>
                <a:latin typeface="Tahoma"/>
                <a:ea typeface="Tahoma"/>
                <a:cs typeface="Tahoma"/>
                <a:sym typeface="Tahoma"/>
              </a:defRPr>
            </a:lvl2pPr>
            <a:lvl3pPr marL="1371600" marR="0" lvl="2" indent="-355600" algn="l" rtl="0">
              <a:lnSpc>
                <a:spcPct val="90000"/>
              </a:lnSpc>
              <a:spcBef>
                <a:spcPts val="500"/>
              </a:spcBef>
              <a:spcAft>
                <a:spcPts val="0"/>
              </a:spcAft>
              <a:buClr>
                <a:schemeClr val="dk2"/>
              </a:buClr>
              <a:buSzPts val="2000"/>
              <a:buFont typeface="Noto Sans Symbols"/>
              <a:buChar char="▪"/>
              <a:defRPr sz="2000" b="0" i="0" u="none" strike="noStrike" cap="none">
                <a:solidFill>
                  <a:schemeClr val="dk2"/>
                </a:solidFill>
                <a:latin typeface="Tahoma"/>
                <a:ea typeface="Tahoma"/>
                <a:cs typeface="Tahoma"/>
                <a:sym typeface="Tahoma"/>
              </a:defRPr>
            </a:lvl3pPr>
            <a:lvl4pPr marL="1828800" marR="0" lvl="3" indent="-349250" algn="l" rtl="0">
              <a:lnSpc>
                <a:spcPct val="90000"/>
              </a:lnSpc>
              <a:spcBef>
                <a:spcPts val="500"/>
              </a:spcBef>
              <a:spcAft>
                <a:spcPts val="0"/>
              </a:spcAft>
              <a:buClr>
                <a:schemeClr val="dk2"/>
              </a:buClr>
              <a:buSzPts val="1900"/>
              <a:buFont typeface="Noto Sans Symbols"/>
              <a:buChar char="▪"/>
              <a:defRPr sz="1900" b="0" i="0" u="none" strike="noStrike" cap="none">
                <a:solidFill>
                  <a:schemeClr val="dk2"/>
                </a:solidFill>
                <a:latin typeface="Tahoma"/>
                <a:ea typeface="Tahoma"/>
                <a:cs typeface="Tahoma"/>
                <a:sym typeface="Tahoma"/>
              </a:defRPr>
            </a:lvl4pPr>
            <a:lvl5pPr marL="2286000" marR="0" lvl="4" indent="-349250" algn="l" rtl="0">
              <a:lnSpc>
                <a:spcPct val="90000"/>
              </a:lnSpc>
              <a:spcBef>
                <a:spcPts val="500"/>
              </a:spcBef>
              <a:spcAft>
                <a:spcPts val="0"/>
              </a:spcAft>
              <a:buClr>
                <a:schemeClr val="dk2"/>
              </a:buClr>
              <a:buSzPts val="1900"/>
              <a:buFont typeface="Noto Sans Symbols"/>
              <a:buChar char="▪"/>
              <a:defRPr sz="1900" b="0" i="0" u="none" strike="noStrike" cap="none">
                <a:solidFill>
                  <a:schemeClr val="dk2"/>
                </a:solidFill>
                <a:latin typeface="Tahoma"/>
                <a:ea typeface="Tahoma"/>
                <a:cs typeface="Tahoma"/>
                <a:sym typeface="Tahoma"/>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Tahoma"/>
                <a:ea typeface="Tahoma"/>
                <a:cs typeface="Tahoma"/>
                <a:sym typeface="Tahoma"/>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Tahoma"/>
                <a:ea typeface="Tahoma"/>
                <a:cs typeface="Tahoma"/>
                <a:sym typeface="Tahoma"/>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Tahoma"/>
                <a:ea typeface="Tahoma"/>
                <a:cs typeface="Tahoma"/>
                <a:sym typeface="Tahoma"/>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Tahoma"/>
                <a:ea typeface="Tahoma"/>
                <a:cs typeface="Tahoma"/>
                <a:sym typeface="Tahoma"/>
              </a:defRPr>
            </a:lvl9pPr>
          </a:lstStyle>
          <a:p>
            <a:endParaRPr/>
          </a:p>
        </p:txBody>
      </p:sp>
      <p:sp>
        <p:nvSpPr>
          <p:cNvPr id="83" name="Google Shape;83;p13"/>
          <p:cNvSpPr txBox="1">
            <a:spLocks noGrp="1"/>
          </p:cNvSpPr>
          <p:nvPr>
            <p:ph type="dt" idx="10"/>
          </p:nvPr>
        </p:nvSpPr>
        <p:spPr>
          <a:xfrm>
            <a:off x="7331428" y="6355548"/>
            <a:ext cx="25335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CBE"/>
              </a:buClr>
              <a:buSzPts val="1500"/>
              <a:buFont typeface="Tahoma"/>
              <a:buNone/>
              <a:defRPr sz="1200" b="0" i="0" u="none" strike="noStrike" cap="none">
                <a:solidFill>
                  <a:srgbClr val="888CBE"/>
                </a:solidFill>
                <a:latin typeface="Tahoma"/>
                <a:ea typeface="Tahoma"/>
                <a:cs typeface="Tahoma"/>
                <a:sym typeface="Tahoma"/>
              </a:defRPr>
            </a:lvl1pPr>
            <a:lvl2pPr marR="0" lvl="1" algn="l" rtl="0">
              <a:spcBef>
                <a:spcPts val="0"/>
              </a:spcBef>
              <a:spcAft>
                <a:spcPts val="0"/>
              </a:spcAft>
              <a:buClr>
                <a:schemeClr val="dk1"/>
              </a:buClr>
              <a:buSzPts val="1500"/>
              <a:buFont typeface="Tahoma"/>
              <a:buNone/>
              <a:defRPr sz="1900" b="0" i="0" u="none" strike="noStrike" cap="none">
                <a:solidFill>
                  <a:schemeClr val="dk1"/>
                </a:solidFill>
                <a:latin typeface="Tahoma"/>
                <a:ea typeface="Tahoma"/>
                <a:cs typeface="Tahoma"/>
                <a:sym typeface="Tahoma"/>
              </a:defRPr>
            </a:lvl2pPr>
            <a:lvl3pPr marR="0" lvl="2" algn="l" rtl="0">
              <a:spcBef>
                <a:spcPts val="0"/>
              </a:spcBef>
              <a:spcAft>
                <a:spcPts val="0"/>
              </a:spcAft>
              <a:buClr>
                <a:schemeClr val="dk1"/>
              </a:buClr>
              <a:buSzPts val="1500"/>
              <a:buFont typeface="Tahoma"/>
              <a:buNone/>
              <a:defRPr sz="1900" b="0" i="0" u="none" strike="noStrike" cap="none">
                <a:solidFill>
                  <a:schemeClr val="dk1"/>
                </a:solidFill>
                <a:latin typeface="Tahoma"/>
                <a:ea typeface="Tahoma"/>
                <a:cs typeface="Tahoma"/>
                <a:sym typeface="Tahoma"/>
              </a:defRPr>
            </a:lvl3pPr>
            <a:lvl4pPr marR="0" lvl="3" algn="l" rtl="0">
              <a:spcBef>
                <a:spcPts val="0"/>
              </a:spcBef>
              <a:spcAft>
                <a:spcPts val="0"/>
              </a:spcAft>
              <a:buClr>
                <a:schemeClr val="dk1"/>
              </a:buClr>
              <a:buSzPts val="1500"/>
              <a:buFont typeface="Tahoma"/>
              <a:buNone/>
              <a:defRPr sz="1900" b="0" i="0" u="none" strike="noStrike" cap="none">
                <a:solidFill>
                  <a:schemeClr val="dk1"/>
                </a:solidFill>
                <a:latin typeface="Tahoma"/>
                <a:ea typeface="Tahoma"/>
                <a:cs typeface="Tahoma"/>
                <a:sym typeface="Tahoma"/>
              </a:defRPr>
            </a:lvl4pPr>
            <a:lvl5pPr marR="0" lvl="4" algn="l" rtl="0">
              <a:spcBef>
                <a:spcPts val="0"/>
              </a:spcBef>
              <a:spcAft>
                <a:spcPts val="0"/>
              </a:spcAft>
              <a:buClr>
                <a:schemeClr val="dk1"/>
              </a:buClr>
              <a:buSzPts val="1500"/>
              <a:buFont typeface="Tahoma"/>
              <a:buNone/>
              <a:defRPr sz="1900" b="0" i="0" u="none" strike="noStrike" cap="none">
                <a:solidFill>
                  <a:schemeClr val="dk1"/>
                </a:solidFill>
                <a:latin typeface="Tahoma"/>
                <a:ea typeface="Tahoma"/>
                <a:cs typeface="Tahoma"/>
                <a:sym typeface="Tahoma"/>
              </a:defRPr>
            </a:lvl5pPr>
            <a:lvl6pPr marR="0" lvl="5" algn="l" rtl="0">
              <a:spcBef>
                <a:spcPts val="0"/>
              </a:spcBef>
              <a:spcAft>
                <a:spcPts val="0"/>
              </a:spcAft>
              <a:buClr>
                <a:schemeClr val="dk1"/>
              </a:buClr>
              <a:buSzPts val="1500"/>
              <a:buFont typeface="Tahoma"/>
              <a:buNone/>
              <a:defRPr sz="1900" b="0" i="0" u="none" strike="noStrike" cap="none">
                <a:solidFill>
                  <a:schemeClr val="dk1"/>
                </a:solidFill>
                <a:latin typeface="Tahoma"/>
                <a:ea typeface="Tahoma"/>
                <a:cs typeface="Tahoma"/>
                <a:sym typeface="Tahoma"/>
              </a:defRPr>
            </a:lvl6pPr>
            <a:lvl7pPr marR="0" lvl="6" algn="l" rtl="0">
              <a:spcBef>
                <a:spcPts val="0"/>
              </a:spcBef>
              <a:spcAft>
                <a:spcPts val="0"/>
              </a:spcAft>
              <a:buClr>
                <a:schemeClr val="dk1"/>
              </a:buClr>
              <a:buSzPts val="1500"/>
              <a:buFont typeface="Tahoma"/>
              <a:buNone/>
              <a:defRPr sz="1900" b="0" i="0" u="none" strike="noStrike" cap="none">
                <a:solidFill>
                  <a:schemeClr val="dk1"/>
                </a:solidFill>
                <a:latin typeface="Tahoma"/>
                <a:ea typeface="Tahoma"/>
                <a:cs typeface="Tahoma"/>
                <a:sym typeface="Tahoma"/>
              </a:defRPr>
            </a:lvl7pPr>
            <a:lvl8pPr marR="0" lvl="7" algn="l" rtl="0">
              <a:spcBef>
                <a:spcPts val="0"/>
              </a:spcBef>
              <a:spcAft>
                <a:spcPts val="0"/>
              </a:spcAft>
              <a:buClr>
                <a:schemeClr val="dk1"/>
              </a:buClr>
              <a:buSzPts val="1500"/>
              <a:buFont typeface="Tahoma"/>
              <a:buNone/>
              <a:defRPr sz="1900" b="0" i="0" u="none" strike="noStrike" cap="none">
                <a:solidFill>
                  <a:schemeClr val="dk1"/>
                </a:solidFill>
                <a:latin typeface="Tahoma"/>
                <a:ea typeface="Tahoma"/>
                <a:cs typeface="Tahoma"/>
                <a:sym typeface="Tahoma"/>
              </a:defRPr>
            </a:lvl8pPr>
            <a:lvl9pPr marR="0" lvl="8" algn="l" rtl="0">
              <a:spcBef>
                <a:spcPts val="0"/>
              </a:spcBef>
              <a:spcAft>
                <a:spcPts val="0"/>
              </a:spcAft>
              <a:buClr>
                <a:schemeClr val="dk1"/>
              </a:buClr>
              <a:buSzPts val="1500"/>
              <a:buFont typeface="Tahoma"/>
              <a:buNone/>
              <a:defRPr sz="1900" b="0" i="0" u="none" strike="noStrike" cap="none">
                <a:solidFill>
                  <a:schemeClr val="dk1"/>
                </a:solidFill>
                <a:latin typeface="Tahoma"/>
                <a:ea typeface="Tahoma"/>
                <a:cs typeface="Tahoma"/>
                <a:sym typeface="Tahoma"/>
              </a:defRPr>
            </a:lvl9pPr>
          </a:lstStyle>
          <a:p>
            <a:endParaRPr/>
          </a:p>
        </p:txBody>
      </p:sp>
      <p:sp>
        <p:nvSpPr>
          <p:cNvPr id="84" name="Google Shape;84;p13"/>
          <p:cNvSpPr txBox="1">
            <a:spLocks noGrp="1"/>
          </p:cNvSpPr>
          <p:nvPr>
            <p:ph type="ftr" idx="11"/>
          </p:nvPr>
        </p:nvSpPr>
        <p:spPr>
          <a:xfrm>
            <a:off x="2768953" y="6355548"/>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CBE"/>
              </a:buClr>
              <a:buSzPts val="1500"/>
              <a:buFont typeface="Tahoma"/>
              <a:buNone/>
              <a:defRPr sz="1200" b="0" i="0" u="none" strike="noStrike" cap="none">
                <a:solidFill>
                  <a:srgbClr val="888CBE"/>
                </a:solidFill>
                <a:latin typeface="Tahoma"/>
                <a:ea typeface="Tahoma"/>
                <a:cs typeface="Tahoma"/>
                <a:sym typeface="Tahoma"/>
              </a:defRPr>
            </a:lvl1pPr>
            <a:lvl2pPr marR="0" lvl="1" algn="l" rtl="0">
              <a:spcBef>
                <a:spcPts val="0"/>
              </a:spcBef>
              <a:spcAft>
                <a:spcPts val="0"/>
              </a:spcAft>
              <a:buClr>
                <a:schemeClr val="dk1"/>
              </a:buClr>
              <a:buSzPts val="1500"/>
              <a:buFont typeface="Tahoma"/>
              <a:buNone/>
              <a:defRPr sz="1900" b="0" i="0" u="none" strike="noStrike" cap="none">
                <a:solidFill>
                  <a:schemeClr val="dk1"/>
                </a:solidFill>
                <a:latin typeface="Tahoma"/>
                <a:ea typeface="Tahoma"/>
                <a:cs typeface="Tahoma"/>
                <a:sym typeface="Tahoma"/>
              </a:defRPr>
            </a:lvl2pPr>
            <a:lvl3pPr marR="0" lvl="2" algn="l" rtl="0">
              <a:spcBef>
                <a:spcPts val="0"/>
              </a:spcBef>
              <a:spcAft>
                <a:spcPts val="0"/>
              </a:spcAft>
              <a:buClr>
                <a:schemeClr val="dk1"/>
              </a:buClr>
              <a:buSzPts val="1500"/>
              <a:buFont typeface="Tahoma"/>
              <a:buNone/>
              <a:defRPr sz="1900" b="0" i="0" u="none" strike="noStrike" cap="none">
                <a:solidFill>
                  <a:schemeClr val="dk1"/>
                </a:solidFill>
                <a:latin typeface="Tahoma"/>
                <a:ea typeface="Tahoma"/>
                <a:cs typeface="Tahoma"/>
                <a:sym typeface="Tahoma"/>
              </a:defRPr>
            </a:lvl3pPr>
            <a:lvl4pPr marR="0" lvl="3" algn="l" rtl="0">
              <a:spcBef>
                <a:spcPts val="0"/>
              </a:spcBef>
              <a:spcAft>
                <a:spcPts val="0"/>
              </a:spcAft>
              <a:buClr>
                <a:schemeClr val="dk1"/>
              </a:buClr>
              <a:buSzPts val="1500"/>
              <a:buFont typeface="Tahoma"/>
              <a:buNone/>
              <a:defRPr sz="1900" b="0" i="0" u="none" strike="noStrike" cap="none">
                <a:solidFill>
                  <a:schemeClr val="dk1"/>
                </a:solidFill>
                <a:latin typeface="Tahoma"/>
                <a:ea typeface="Tahoma"/>
                <a:cs typeface="Tahoma"/>
                <a:sym typeface="Tahoma"/>
              </a:defRPr>
            </a:lvl4pPr>
            <a:lvl5pPr marR="0" lvl="4" algn="l" rtl="0">
              <a:spcBef>
                <a:spcPts val="0"/>
              </a:spcBef>
              <a:spcAft>
                <a:spcPts val="0"/>
              </a:spcAft>
              <a:buClr>
                <a:schemeClr val="dk1"/>
              </a:buClr>
              <a:buSzPts val="1500"/>
              <a:buFont typeface="Tahoma"/>
              <a:buNone/>
              <a:defRPr sz="1900" b="0" i="0" u="none" strike="noStrike" cap="none">
                <a:solidFill>
                  <a:schemeClr val="dk1"/>
                </a:solidFill>
                <a:latin typeface="Tahoma"/>
                <a:ea typeface="Tahoma"/>
                <a:cs typeface="Tahoma"/>
                <a:sym typeface="Tahoma"/>
              </a:defRPr>
            </a:lvl5pPr>
            <a:lvl6pPr marR="0" lvl="5" algn="l" rtl="0">
              <a:spcBef>
                <a:spcPts val="0"/>
              </a:spcBef>
              <a:spcAft>
                <a:spcPts val="0"/>
              </a:spcAft>
              <a:buClr>
                <a:schemeClr val="dk1"/>
              </a:buClr>
              <a:buSzPts val="1500"/>
              <a:buFont typeface="Tahoma"/>
              <a:buNone/>
              <a:defRPr sz="1900" b="0" i="0" u="none" strike="noStrike" cap="none">
                <a:solidFill>
                  <a:schemeClr val="dk1"/>
                </a:solidFill>
                <a:latin typeface="Tahoma"/>
                <a:ea typeface="Tahoma"/>
                <a:cs typeface="Tahoma"/>
                <a:sym typeface="Tahoma"/>
              </a:defRPr>
            </a:lvl6pPr>
            <a:lvl7pPr marR="0" lvl="6" algn="l" rtl="0">
              <a:spcBef>
                <a:spcPts val="0"/>
              </a:spcBef>
              <a:spcAft>
                <a:spcPts val="0"/>
              </a:spcAft>
              <a:buClr>
                <a:schemeClr val="dk1"/>
              </a:buClr>
              <a:buSzPts val="1500"/>
              <a:buFont typeface="Tahoma"/>
              <a:buNone/>
              <a:defRPr sz="1900" b="0" i="0" u="none" strike="noStrike" cap="none">
                <a:solidFill>
                  <a:schemeClr val="dk1"/>
                </a:solidFill>
                <a:latin typeface="Tahoma"/>
                <a:ea typeface="Tahoma"/>
                <a:cs typeface="Tahoma"/>
                <a:sym typeface="Tahoma"/>
              </a:defRPr>
            </a:lvl7pPr>
            <a:lvl8pPr marR="0" lvl="7" algn="l" rtl="0">
              <a:spcBef>
                <a:spcPts val="0"/>
              </a:spcBef>
              <a:spcAft>
                <a:spcPts val="0"/>
              </a:spcAft>
              <a:buClr>
                <a:schemeClr val="dk1"/>
              </a:buClr>
              <a:buSzPts val="1500"/>
              <a:buFont typeface="Tahoma"/>
              <a:buNone/>
              <a:defRPr sz="1900" b="0" i="0" u="none" strike="noStrike" cap="none">
                <a:solidFill>
                  <a:schemeClr val="dk1"/>
                </a:solidFill>
                <a:latin typeface="Tahoma"/>
                <a:ea typeface="Tahoma"/>
                <a:cs typeface="Tahoma"/>
                <a:sym typeface="Tahoma"/>
              </a:defRPr>
            </a:lvl8pPr>
            <a:lvl9pPr marR="0" lvl="8" algn="l" rtl="0">
              <a:spcBef>
                <a:spcPts val="0"/>
              </a:spcBef>
              <a:spcAft>
                <a:spcPts val="0"/>
              </a:spcAft>
              <a:buClr>
                <a:schemeClr val="dk1"/>
              </a:buClr>
              <a:buSzPts val="1500"/>
              <a:buFont typeface="Tahoma"/>
              <a:buNone/>
              <a:defRPr sz="1900" b="0" i="0" u="none" strike="noStrike" cap="none">
                <a:solidFill>
                  <a:schemeClr val="dk1"/>
                </a:solidFill>
                <a:latin typeface="Tahoma"/>
                <a:ea typeface="Tahoma"/>
                <a:cs typeface="Tahoma"/>
                <a:sym typeface="Tahoma"/>
              </a:defRPr>
            </a:lvl9pPr>
          </a:lstStyle>
          <a:p>
            <a:endParaRPr/>
          </a:p>
        </p:txBody>
      </p:sp>
      <p:sp>
        <p:nvSpPr>
          <p:cNvPr id="85" name="Google Shape;85;p13"/>
          <p:cNvSpPr txBox="1">
            <a:spLocks noGrp="1"/>
          </p:cNvSpPr>
          <p:nvPr>
            <p:ph type="sldNum" idx="12"/>
          </p:nvPr>
        </p:nvSpPr>
        <p:spPr>
          <a:xfrm>
            <a:off x="10093677" y="6355548"/>
            <a:ext cx="1590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1pPr>
            <a:lvl2pPr marL="0" marR="0" lvl="1"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2pPr>
            <a:lvl3pPr marL="0" marR="0" lvl="2"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3pPr>
            <a:lvl4pPr marL="0" marR="0" lvl="3"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4pPr>
            <a:lvl5pPr marL="0" marR="0" lvl="4"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5pPr>
            <a:lvl6pPr marL="0" marR="0" lvl="5"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6pPr>
            <a:lvl7pPr marL="0" marR="0" lvl="6"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7pPr>
            <a:lvl8pPr marL="0" marR="0" lvl="7"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8pPr>
            <a:lvl9pPr marL="0" marR="0" lvl="8" indent="0" algn="r" rtl="0">
              <a:spcBef>
                <a:spcPts val="0"/>
              </a:spcBef>
              <a:spcAft>
                <a:spcPts val="0"/>
              </a:spcAft>
              <a:buClr>
                <a:srgbClr val="888CBE"/>
              </a:buClr>
              <a:buSzPts val="1200"/>
              <a:buFont typeface="Tahoma"/>
              <a:buNone/>
              <a:defRPr sz="1200" b="0" i="0" u="none" strike="noStrike" cap="none">
                <a:solidFill>
                  <a:srgbClr val="888CBE"/>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fi-FI"/>
              <a:t>‹#›</a:t>
            </a:fld>
            <a:endParaRPr/>
          </a:p>
        </p:txBody>
      </p:sp>
      <p:pic>
        <p:nvPicPr>
          <p:cNvPr id="86" name="Google Shape;86;p13"/>
          <p:cNvPicPr preferRelativeResize="0"/>
          <p:nvPr/>
        </p:nvPicPr>
        <p:blipFill rotWithShape="1">
          <a:blip r:embed="rId16">
            <a:alphaModFix/>
          </a:blip>
          <a:srcRect/>
          <a:stretch/>
        </p:blipFill>
        <p:spPr>
          <a:xfrm>
            <a:off x="504825" y="6350963"/>
            <a:ext cx="762001" cy="32447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179B77-01E8-4551-8537-64358CBB8C7F}"/>
              </a:ext>
            </a:extLst>
          </p:cNvPr>
          <p:cNvSpPr>
            <a:spLocks noGrp="1"/>
          </p:cNvSpPr>
          <p:nvPr>
            <p:ph type="title"/>
          </p:nvPr>
        </p:nvSpPr>
        <p:spPr>
          <a:xfrm>
            <a:off x="504826" y="365125"/>
            <a:ext cx="11201399" cy="1325563"/>
          </a:xfrm>
          <a:prstGeom prst="rect">
            <a:avLst/>
          </a:prstGeom>
        </p:spPr>
        <p:txBody>
          <a:bodyPr vert="horz" lIns="91440" tIns="45720" rIns="91440" bIns="45720" rtlCol="0" anchor="ctr">
            <a:normAutofit/>
          </a:bodyPr>
          <a:lstStyle/>
          <a:p>
            <a:r>
              <a:rPr lang="fi-FI"/>
              <a:t>Muokkaa perustyyl. napsautt.</a:t>
            </a:r>
            <a:endParaRPr lang="fi-FI" dirty="0"/>
          </a:p>
        </p:txBody>
      </p:sp>
      <p:sp>
        <p:nvSpPr>
          <p:cNvPr id="3" name="Text Placeholder 2">
            <a:extLst>
              <a:ext uri="{FF2B5EF4-FFF2-40B4-BE49-F238E27FC236}">
                <a16:creationId xmlns:a16="http://schemas.microsoft.com/office/drawing/2014/main" id="{4697B3C2-2514-49B1-8E70-2C895FDC96A9}"/>
              </a:ext>
            </a:extLst>
          </p:cNvPr>
          <p:cNvSpPr>
            <a:spLocks noGrp="1"/>
          </p:cNvSpPr>
          <p:nvPr>
            <p:ph type="body" idx="1"/>
          </p:nvPr>
        </p:nvSpPr>
        <p:spPr>
          <a:xfrm>
            <a:off x="504826" y="1825625"/>
            <a:ext cx="11182351"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Date Placeholder 3">
            <a:extLst>
              <a:ext uri="{FF2B5EF4-FFF2-40B4-BE49-F238E27FC236}">
                <a16:creationId xmlns:a16="http://schemas.microsoft.com/office/drawing/2014/main" id="{50C0B737-5E1C-4689-972B-798DC4282FF0}"/>
              </a:ext>
            </a:extLst>
          </p:cNvPr>
          <p:cNvSpPr>
            <a:spLocks noGrp="1"/>
          </p:cNvSpPr>
          <p:nvPr>
            <p:ph type="dt" sz="half" idx="2"/>
          </p:nvPr>
        </p:nvSpPr>
        <p:spPr>
          <a:xfrm>
            <a:off x="7331428" y="6355548"/>
            <a:ext cx="253365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6AA65E1-DB82-40CA-A1D3-A69BC475BA6E}" type="datetimeFigureOut">
              <a:rPr lang="fi-FI" smtClean="0"/>
              <a:pPr/>
              <a:t>15.4.2020</a:t>
            </a:fld>
            <a:endParaRPr lang="fi-FI"/>
          </a:p>
        </p:txBody>
      </p:sp>
      <p:sp>
        <p:nvSpPr>
          <p:cNvPr id="5" name="Footer Placeholder 4">
            <a:extLst>
              <a:ext uri="{FF2B5EF4-FFF2-40B4-BE49-F238E27FC236}">
                <a16:creationId xmlns:a16="http://schemas.microsoft.com/office/drawing/2014/main" id="{1255B1EA-A315-434C-A852-7591FEA6C9BA}"/>
              </a:ext>
            </a:extLst>
          </p:cNvPr>
          <p:cNvSpPr>
            <a:spLocks noGrp="1"/>
          </p:cNvSpPr>
          <p:nvPr>
            <p:ph type="ftr" sz="quarter" idx="3"/>
          </p:nvPr>
        </p:nvSpPr>
        <p:spPr>
          <a:xfrm>
            <a:off x="2768953" y="635554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0AF0F770-DB2D-422D-B973-C476D754EF35}"/>
              </a:ext>
            </a:extLst>
          </p:cNvPr>
          <p:cNvSpPr>
            <a:spLocks noGrp="1"/>
          </p:cNvSpPr>
          <p:nvPr>
            <p:ph type="sldNum" sz="quarter" idx="4"/>
          </p:nvPr>
        </p:nvSpPr>
        <p:spPr>
          <a:xfrm>
            <a:off x="10093677" y="6355548"/>
            <a:ext cx="15906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EB0C6-1A45-4C71-BA82-57E64F836A39}" type="slidenum">
              <a:rPr lang="fi-FI" smtClean="0"/>
              <a:t>‹#›</a:t>
            </a:fld>
            <a:endParaRPr lang="fi-FI"/>
          </a:p>
        </p:txBody>
      </p:sp>
      <p:pic>
        <p:nvPicPr>
          <p:cNvPr id="9" name="Picture 8">
            <a:extLst>
              <a:ext uri="{FF2B5EF4-FFF2-40B4-BE49-F238E27FC236}">
                <a16:creationId xmlns:a16="http://schemas.microsoft.com/office/drawing/2014/main" id="{E74ACF3F-8258-4B2F-B1AC-C6BB07A5E398}"/>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04826" y="6350965"/>
            <a:ext cx="762001" cy="324473"/>
          </a:xfrm>
          <a:prstGeom prst="rect">
            <a:avLst/>
          </a:prstGeom>
        </p:spPr>
      </p:pic>
    </p:spTree>
    <p:extLst>
      <p:ext uri="{BB962C8B-B14F-4D97-AF65-F5344CB8AC3E}">
        <p14:creationId xmlns:p14="http://schemas.microsoft.com/office/powerpoint/2010/main" val="292526365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ClrTx/>
        <a:buFont typeface="Wingdings" panose="05000000000000000000" pitchFamily="2" charset="2"/>
        <a:buChar char="§"/>
        <a:defRPr sz="2800" kern="1200">
          <a:solidFill>
            <a:schemeClr val="tx2"/>
          </a:solidFill>
          <a:latin typeface="+mn-lt"/>
          <a:ea typeface="+mn-ea"/>
          <a:cs typeface="+mn-cs"/>
        </a:defRPr>
      </a:lvl1pPr>
      <a:lvl2pPr marL="685783" indent="-228594" algn="l" defTabSz="914377" rtl="0" eaLnBrk="1" latinLnBrk="0" hangingPunct="1">
        <a:lnSpc>
          <a:spcPct val="90000"/>
        </a:lnSpc>
        <a:spcBef>
          <a:spcPts val="500"/>
        </a:spcBef>
        <a:buClrTx/>
        <a:buFont typeface="Wingdings" panose="05000000000000000000" pitchFamily="2" charset="2"/>
        <a:buChar char="§"/>
        <a:defRPr sz="2400" kern="1200">
          <a:solidFill>
            <a:schemeClr val="tx2"/>
          </a:solidFill>
          <a:latin typeface="+mn-lt"/>
          <a:ea typeface="+mn-ea"/>
          <a:cs typeface="+mn-cs"/>
        </a:defRPr>
      </a:lvl2pPr>
      <a:lvl3pPr marL="1142971" indent="-228594" algn="l" defTabSz="914377" rtl="0" eaLnBrk="1" latinLnBrk="0" hangingPunct="1">
        <a:lnSpc>
          <a:spcPct val="90000"/>
        </a:lnSpc>
        <a:spcBef>
          <a:spcPts val="500"/>
        </a:spcBef>
        <a:buClrTx/>
        <a:buFont typeface="Wingdings" panose="05000000000000000000" pitchFamily="2" charset="2"/>
        <a:buChar char="§"/>
        <a:defRPr sz="2000" kern="1200">
          <a:solidFill>
            <a:schemeClr val="tx2"/>
          </a:solidFill>
          <a:latin typeface="+mn-lt"/>
          <a:ea typeface="+mn-ea"/>
          <a:cs typeface="+mn-cs"/>
        </a:defRPr>
      </a:lvl3pPr>
      <a:lvl4pPr marL="1600160" indent="-228594" algn="l" defTabSz="914377" rtl="0" eaLnBrk="1" latinLnBrk="0" hangingPunct="1">
        <a:lnSpc>
          <a:spcPct val="90000"/>
        </a:lnSpc>
        <a:spcBef>
          <a:spcPts val="500"/>
        </a:spcBef>
        <a:buClrTx/>
        <a:buFont typeface="Wingdings" panose="05000000000000000000" pitchFamily="2" charset="2"/>
        <a:buChar char="§"/>
        <a:defRPr sz="1800" kern="1200">
          <a:solidFill>
            <a:schemeClr val="tx2"/>
          </a:solidFill>
          <a:latin typeface="+mn-lt"/>
          <a:ea typeface="+mn-ea"/>
          <a:cs typeface="+mn-cs"/>
        </a:defRPr>
      </a:lvl4pPr>
      <a:lvl5pPr marL="2057349" indent="-228594" algn="l" defTabSz="914377" rtl="0" eaLnBrk="1" latinLnBrk="0" hangingPunct="1">
        <a:lnSpc>
          <a:spcPct val="90000"/>
        </a:lnSpc>
        <a:spcBef>
          <a:spcPts val="500"/>
        </a:spcBef>
        <a:buClrTx/>
        <a:buFont typeface="Wingdings" panose="05000000000000000000" pitchFamily="2" charset="2"/>
        <a:buChar char="§"/>
        <a:defRPr sz="18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hyperlink" Target="http://www.intoo.fi/verkkokaupan-rakennustalkoot-workshop/" TargetMode="External"/><Relationship Id="rId2" Type="http://schemas.openxmlformats.org/officeDocument/2006/relationships/hyperlink" Target="mailto:aija.kalander@businessfinland.fi" TargetMode="Externa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hyperlink" Target="https://www.paytrail.com/suuri-verkkokauppa-alustaraportti-2019" TargetMode="Externa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167148" y="3046672"/>
            <a:ext cx="12359148" cy="2554545"/>
          </a:xfrm>
          <a:prstGeom prst="rect">
            <a:avLst/>
          </a:prstGeom>
          <a:noFill/>
        </p:spPr>
        <p:txBody>
          <a:bodyPr wrap="square" rtlCol="0">
            <a:spAutoFit/>
          </a:bodyPr>
          <a:lstStyle/>
          <a:p>
            <a:pPr algn="ctr"/>
            <a:r>
              <a:rPr lang="en-US" sz="3200" b="1" cap="all" dirty="0" err="1" smtClean="0">
                <a:solidFill>
                  <a:schemeClr val="bg1"/>
                </a:solidFill>
              </a:rPr>
              <a:t>Voiko</a:t>
            </a:r>
            <a:r>
              <a:rPr lang="en-US" sz="3200" b="1" cap="all" dirty="0" smtClean="0">
                <a:solidFill>
                  <a:schemeClr val="bg1"/>
                </a:solidFill>
              </a:rPr>
              <a:t> </a:t>
            </a:r>
            <a:r>
              <a:rPr lang="en-US" sz="3200" b="1" cap="all" dirty="0" err="1" smtClean="0">
                <a:solidFill>
                  <a:schemeClr val="bg1"/>
                </a:solidFill>
              </a:rPr>
              <a:t>liIKETOIMINNAN</a:t>
            </a:r>
            <a:r>
              <a:rPr lang="en-US" sz="3200" b="1" cap="all" dirty="0" smtClean="0">
                <a:solidFill>
                  <a:schemeClr val="bg1"/>
                </a:solidFill>
              </a:rPr>
              <a:t> </a:t>
            </a:r>
            <a:r>
              <a:rPr lang="en-US" sz="3200" b="1" cap="all" dirty="0" err="1" smtClean="0">
                <a:solidFill>
                  <a:schemeClr val="bg1"/>
                </a:solidFill>
              </a:rPr>
              <a:t>KEHITYSRAHOITUsta</a:t>
            </a:r>
            <a:r>
              <a:rPr lang="en-US" sz="3200" b="1" cap="all" dirty="0" smtClean="0">
                <a:solidFill>
                  <a:schemeClr val="bg1"/>
                </a:solidFill>
              </a:rPr>
              <a:t> HÄIRIÖTILANTEISSA </a:t>
            </a:r>
            <a:r>
              <a:rPr lang="en-US" sz="3200" b="1" cap="all" dirty="0" err="1" smtClean="0">
                <a:solidFill>
                  <a:schemeClr val="bg1"/>
                </a:solidFill>
              </a:rPr>
              <a:t>käyttää</a:t>
            </a:r>
            <a:r>
              <a:rPr lang="en-US" sz="3200" b="1" cap="all" dirty="0" smtClean="0">
                <a:solidFill>
                  <a:schemeClr val="bg1"/>
                </a:solidFill>
              </a:rPr>
              <a:t> </a:t>
            </a:r>
            <a:r>
              <a:rPr lang="en-US" sz="3200" b="1" cap="all" dirty="0" err="1" smtClean="0">
                <a:solidFill>
                  <a:schemeClr val="bg1"/>
                </a:solidFill>
              </a:rPr>
              <a:t>verkkokaupan</a:t>
            </a:r>
            <a:r>
              <a:rPr lang="en-US" sz="3200" b="1" cap="all" dirty="0" smtClean="0">
                <a:solidFill>
                  <a:schemeClr val="bg1"/>
                </a:solidFill>
              </a:rPr>
              <a:t> </a:t>
            </a:r>
            <a:r>
              <a:rPr lang="en-US" sz="3200" b="1" cap="all" dirty="0" err="1" smtClean="0">
                <a:solidFill>
                  <a:schemeClr val="bg1"/>
                </a:solidFill>
              </a:rPr>
              <a:t>perustamiseen</a:t>
            </a:r>
            <a:r>
              <a:rPr lang="en-US" sz="3200" b="1" cap="all" dirty="0" smtClean="0">
                <a:solidFill>
                  <a:schemeClr val="bg1"/>
                </a:solidFill>
              </a:rPr>
              <a:t>?</a:t>
            </a:r>
          </a:p>
          <a:p>
            <a:pPr algn="ctr"/>
            <a:r>
              <a:rPr lang="fi-FI" sz="3200" b="1" cap="all" dirty="0" smtClean="0">
                <a:solidFill>
                  <a:schemeClr val="bg1"/>
                </a:solidFill>
              </a:rPr>
              <a:t>1.4. 2020</a:t>
            </a:r>
            <a:endParaRPr lang="en-US" sz="3200" b="1" cap="all" dirty="0">
              <a:solidFill>
                <a:schemeClr val="bg1"/>
              </a:solidFill>
            </a:endParaRPr>
          </a:p>
          <a:p>
            <a:pPr algn="ctr" defTabSz="914377">
              <a:buClrTx/>
            </a:pPr>
            <a:endParaRPr lang="fi-FI" sz="3200" kern="1200" dirty="0">
              <a:solidFill>
                <a:prstClr val="white"/>
              </a:solidFill>
              <a:latin typeface="Tahoma"/>
              <a:ea typeface="+mn-ea"/>
              <a:cs typeface="+mn-cs"/>
            </a:endParaRPr>
          </a:p>
        </p:txBody>
      </p:sp>
    </p:spTree>
    <p:extLst>
      <p:ext uri="{BB962C8B-B14F-4D97-AF65-F5344CB8AC3E}">
        <p14:creationId xmlns:p14="http://schemas.microsoft.com/office/powerpoint/2010/main" val="3738057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200" dirty="0" smtClean="0"/>
              <a:t>ESIMERKKI: Verkkokauppaa aloittava pk-yritys</a:t>
            </a:r>
            <a:endParaRPr lang="en-US" sz="3200" dirty="0"/>
          </a:p>
        </p:txBody>
      </p:sp>
      <p:sp>
        <p:nvSpPr>
          <p:cNvPr id="3" name="Content Placeholder 2"/>
          <p:cNvSpPr>
            <a:spLocks noGrp="1"/>
          </p:cNvSpPr>
          <p:nvPr>
            <p:ph idx="1"/>
          </p:nvPr>
        </p:nvSpPr>
        <p:spPr>
          <a:xfrm>
            <a:off x="504526" y="1511405"/>
            <a:ext cx="11201399" cy="4530759"/>
          </a:xfrm>
        </p:spPr>
        <p:txBody>
          <a:bodyPr>
            <a:noAutofit/>
          </a:bodyPr>
          <a:lstStyle/>
          <a:p>
            <a:pPr>
              <a:lnSpc>
                <a:spcPct val="100000"/>
              </a:lnSpc>
            </a:pPr>
            <a:r>
              <a:rPr lang="fi-FI" sz="1800" dirty="0" smtClean="0">
                <a:solidFill>
                  <a:schemeClr val="bg2"/>
                </a:solidFill>
                <a:latin typeface="Finlandica" panose="00000500000000000000" pitchFamily="2" charset="0"/>
              </a:rPr>
              <a:t>Kun pk-yritys on kokoluokaltaan, iältään tai brändiltään selkeästi kehittyneempi, digitaalisen kaupan projekti on vietävä aivan toisella tasolla läpi. Sen suunnittelussa on huomioitava niin nykyinen brändi ja siten viestintä sekä ulkoasu aivan toisella tavalla kuten myös </a:t>
            </a:r>
            <a:r>
              <a:rPr lang="fi-FI" sz="1800" dirty="0" err="1" smtClean="0">
                <a:solidFill>
                  <a:schemeClr val="bg2"/>
                </a:solidFill>
                <a:latin typeface="Finlandica" panose="00000500000000000000" pitchFamily="2" charset="0"/>
              </a:rPr>
              <a:t>omnichannel</a:t>
            </a:r>
            <a:r>
              <a:rPr lang="fi-FI" sz="1800" dirty="0" smtClean="0">
                <a:solidFill>
                  <a:schemeClr val="bg2"/>
                </a:solidFill>
                <a:latin typeface="Finlandica" panose="00000500000000000000" pitchFamily="2" charset="0"/>
              </a:rPr>
              <a:t> –ulottuvuus sekä integraatiot.</a:t>
            </a:r>
          </a:p>
          <a:p>
            <a:pPr>
              <a:lnSpc>
                <a:spcPct val="100000"/>
              </a:lnSpc>
            </a:pPr>
            <a:r>
              <a:rPr lang="fi-FI" sz="1800" dirty="0" smtClean="0">
                <a:solidFill>
                  <a:schemeClr val="bg2"/>
                </a:solidFill>
                <a:latin typeface="Finlandica" panose="00000500000000000000" pitchFamily="2" charset="0"/>
              </a:rPr>
              <a:t>Tällaisessa projektissa rahoitettavia osia voi konseptin suunnittelun sekä markkinoinnin suunnittelun lisäksi olla myös suoraan strateginen kehittäminen, jolla tähdätään syvempään asiakasymmärrykseen tai vaikkapa kansainvälistymiseen.</a:t>
            </a:r>
          </a:p>
          <a:p>
            <a:pPr>
              <a:lnSpc>
                <a:spcPct val="100000"/>
              </a:lnSpc>
            </a:pPr>
            <a:r>
              <a:rPr lang="fi-FI" sz="1800" dirty="0" smtClean="0">
                <a:solidFill>
                  <a:schemeClr val="bg2"/>
                </a:solidFill>
                <a:latin typeface="Finlandica" panose="00000500000000000000" pitchFamily="2" charset="0"/>
              </a:rPr>
              <a:t>Realistiset kulut tällaisessa projektissa ovat:</a:t>
            </a:r>
          </a:p>
          <a:p>
            <a:pPr lvl="1">
              <a:lnSpc>
                <a:spcPct val="100000"/>
              </a:lnSpc>
            </a:pPr>
            <a:r>
              <a:rPr lang="fi-FI" sz="1400" dirty="0" smtClean="0">
                <a:solidFill>
                  <a:schemeClr val="bg2"/>
                </a:solidFill>
                <a:latin typeface="Finlandica" panose="00000500000000000000" pitchFamily="2" charset="0"/>
              </a:rPr>
              <a:t>Suunnittelu: 10 000 – 30 000€ </a:t>
            </a:r>
            <a:r>
              <a:rPr lang="fi-FI" sz="1400" dirty="0" smtClean="0">
                <a:solidFill>
                  <a:schemeClr val="bg2"/>
                </a:solidFill>
                <a:latin typeface="Finlandica" panose="00000500000000000000" pitchFamily="2" charset="0"/>
                <a:sym typeface="Wingdings"/>
              </a:rPr>
              <a:t> Hyvin paljon on kiinni siitä kuinka uniikkia ja innovatiivista konseptia tavoitellaan vai onko kyseessä vain toimintaa palveleva tilauskanava.</a:t>
            </a:r>
          </a:p>
          <a:p>
            <a:pPr lvl="1">
              <a:lnSpc>
                <a:spcPct val="100000"/>
              </a:lnSpc>
            </a:pPr>
            <a:r>
              <a:rPr lang="fi-FI" sz="1400" dirty="0" smtClean="0">
                <a:solidFill>
                  <a:schemeClr val="bg2"/>
                </a:solidFill>
                <a:latin typeface="Finlandica" panose="00000500000000000000" pitchFamily="2" charset="0"/>
                <a:sym typeface="Wingdings"/>
              </a:rPr>
              <a:t>Rakentaminen: Ei yleensä rahoitettavaa – Todelliset kustannukset 15 000 – 300 000€</a:t>
            </a:r>
          </a:p>
          <a:p>
            <a:pPr lvl="1">
              <a:lnSpc>
                <a:spcPct val="100000"/>
              </a:lnSpc>
            </a:pPr>
            <a:r>
              <a:rPr lang="fi-FI" sz="1400" dirty="0" smtClean="0">
                <a:solidFill>
                  <a:schemeClr val="bg2"/>
                </a:solidFill>
                <a:latin typeface="Finlandica" panose="00000500000000000000" pitchFamily="2" charset="0"/>
                <a:sym typeface="Wingdings"/>
              </a:rPr>
              <a:t>Markkinoinnin suunnittelu: 10 000 – 30 000€</a:t>
            </a:r>
          </a:p>
          <a:p>
            <a:pPr lvl="1">
              <a:lnSpc>
                <a:spcPct val="100000"/>
              </a:lnSpc>
            </a:pPr>
            <a:r>
              <a:rPr lang="fi-FI" sz="1400" dirty="0" smtClean="0">
                <a:solidFill>
                  <a:schemeClr val="bg2"/>
                </a:solidFill>
                <a:latin typeface="Finlandica" panose="00000500000000000000" pitchFamily="2" charset="0"/>
                <a:sym typeface="Wingdings"/>
              </a:rPr>
              <a:t>Kehittäminen: 40 000 – 80 000€ (esimerkiksi datalähtöinen strategia ja markkinatutkimus)</a:t>
            </a:r>
          </a:p>
        </p:txBody>
      </p:sp>
      <p:sp>
        <p:nvSpPr>
          <p:cNvPr id="28" name="Google Shape;179;p28"/>
          <p:cNvSpPr/>
          <p:nvPr/>
        </p:nvSpPr>
        <p:spPr>
          <a:xfrm>
            <a:off x="746928" y="5412011"/>
            <a:ext cx="2687700" cy="684300"/>
          </a:xfrm>
          <a:prstGeom prst="homePlat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a:solidFill>
                  <a:srgbClr val="FFFFFF"/>
                </a:solidFill>
                <a:latin typeface="Finlandica" panose="00000500000000000000" pitchFamily="2" charset="0"/>
              </a:rPr>
              <a:t>Suunnittelu</a:t>
            </a:r>
            <a:endParaRPr sz="1200">
              <a:solidFill>
                <a:srgbClr val="FFFFFF"/>
              </a:solidFill>
              <a:latin typeface="Finlandica" panose="00000500000000000000" pitchFamily="2" charset="0"/>
            </a:endParaRPr>
          </a:p>
        </p:txBody>
      </p:sp>
      <p:sp>
        <p:nvSpPr>
          <p:cNvPr id="29" name="Google Shape;180;p28"/>
          <p:cNvSpPr/>
          <p:nvPr/>
        </p:nvSpPr>
        <p:spPr>
          <a:xfrm>
            <a:off x="3434628" y="5412011"/>
            <a:ext cx="2687700" cy="684300"/>
          </a:xfrm>
          <a:prstGeom prst="chevron">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dirty="0">
                <a:solidFill>
                  <a:srgbClr val="FFFFFF"/>
                </a:solidFill>
                <a:latin typeface="Finlandica" panose="00000500000000000000" pitchFamily="2" charset="0"/>
              </a:rPr>
              <a:t>Rakentaminen</a:t>
            </a:r>
            <a:endParaRPr sz="1200" dirty="0">
              <a:solidFill>
                <a:srgbClr val="FFFFFF"/>
              </a:solidFill>
              <a:latin typeface="Finlandica" panose="00000500000000000000" pitchFamily="2" charset="0"/>
            </a:endParaRPr>
          </a:p>
        </p:txBody>
      </p:sp>
      <p:sp>
        <p:nvSpPr>
          <p:cNvPr id="30" name="Google Shape;181;p28"/>
          <p:cNvSpPr/>
          <p:nvPr/>
        </p:nvSpPr>
        <p:spPr>
          <a:xfrm>
            <a:off x="6122328" y="5412011"/>
            <a:ext cx="2687700" cy="684300"/>
          </a:xfrm>
          <a:prstGeom prst="chevron">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a:solidFill>
                  <a:srgbClr val="FFFFFF"/>
                </a:solidFill>
                <a:latin typeface="Finlandica" panose="00000500000000000000" pitchFamily="2" charset="0"/>
              </a:rPr>
              <a:t>Markkinoinnin suunnittelu ja toteutus</a:t>
            </a:r>
            <a:endParaRPr sz="1200">
              <a:solidFill>
                <a:srgbClr val="FFFFFF"/>
              </a:solidFill>
              <a:latin typeface="Finlandica" panose="00000500000000000000" pitchFamily="2" charset="0"/>
            </a:endParaRPr>
          </a:p>
        </p:txBody>
      </p:sp>
      <p:sp>
        <p:nvSpPr>
          <p:cNvPr id="7" name="Google Shape;182;p28"/>
          <p:cNvSpPr/>
          <p:nvPr/>
        </p:nvSpPr>
        <p:spPr>
          <a:xfrm>
            <a:off x="8810028" y="5412011"/>
            <a:ext cx="2687700" cy="684300"/>
          </a:xfrm>
          <a:prstGeom prst="chevron">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a:solidFill>
                  <a:srgbClr val="FFFFFF"/>
                </a:solidFill>
                <a:latin typeface="Finlandica" panose="00000500000000000000" pitchFamily="2" charset="0"/>
              </a:rPr>
              <a:t>Kehittäminen</a:t>
            </a:r>
            <a:endParaRPr sz="1200" dirty="0">
              <a:solidFill>
                <a:srgbClr val="FFFFFF"/>
              </a:solidFill>
              <a:latin typeface="Finlandica" panose="00000500000000000000" pitchFamily="2" charset="0"/>
            </a:endParaRPr>
          </a:p>
        </p:txBody>
      </p:sp>
    </p:spTree>
    <p:extLst>
      <p:ext uri="{BB962C8B-B14F-4D97-AF65-F5344CB8AC3E}">
        <p14:creationId xmlns:p14="http://schemas.microsoft.com/office/powerpoint/2010/main" val="694360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200" dirty="0" smtClean="0"/>
              <a:t>ESIMERKKI: Verkkokauppa, joka kehittää toimintaansa</a:t>
            </a:r>
            <a:endParaRPr lang="en-US" sz="3200" dirty="0"/>
          </a:p>
        </p:txBody>
      </p:sp>
      <p:sp>
        <p:nvSpPr>
          <p:cNvPr id="3" name="Content Placeholder 2"/>
          <p:cNvSpPr>
            <a:spLocks noGrp="1"/>
          </p:cNvSpPr>
          <p:nvPr>
            <p:ph idx="1"/>
          </p:nvPr>
        </p:nvSpPr>
        <p:spPr>
          <a:xfrm>
            <a:off x="504526" y="1511405"/>
            <a:ext cx="11201399" cy="4530759"/>
          </a:xfrm>
        </p:spPr>
        <p:txBody>
          <a:bodyPr>
            <a:noAutofit/>
          </a:bodyPr>
          <a:lstStyle/>
          <a:p>
            <a:pPr>
              <a:lnSpc>
                <a:spcPct val="100000"/>
              </a:lnSpc>
            </a:pPr>
            <a:r>
              <a:rPr lang="fi-FI" sz="1800" dirty="0" smtClean="0">
                <a:solidFill>
                  <a:schemeClr val="bg2"/>
                </a:solidFill>
                <a:latin typeface="Finlandica" panose="00000500000000000000" pitchFamily="2" charset="0"/>
              </a:rPr>
              <a:t>Valmiiksi verkkokaupassa menestyksellisesti toimiva yritys ei hae yleensä rahoitusta verkkokaupan aloittamisen tai markkinoinnin suunnitteluun. </a:t>
            </a:r>
          </a:p>
          <a:p>
            <a:pPr>
              <a:lnSpc>
                <a:spcPct val="100000"/>
              </a:lnSpc>
            </a:pPr>
            <a:r>
              <a:rPr lang="fi-FI" sz="1800" dirty="0" smtClean="0">
                <a:solidFill>
                  <a:schemeClr val="bg2"/>
                </a:solidFill>
                <a:latin typeface="Finlandica" panose="00000500000000000000" pitchFamily="2" charset="0"/>
              </a:rPr>
              <a:t>Sen sijaan tarpeita saattaa olla konseptin tai toimitusketjujen uudistamisessa tai vaikkapa uusien liiketoiminta-alueiden rakentamisessa, joko uuden tuotekategorian tai uuden markkina-alueen osalta (esim. Kansainvälistyminen uusiin maihin markkina-alueen laajentamiseksi).</a:t>
            </a:r>
          </a:p>
          <a:p>
            <a:pPr>
              <a:lnSpc>
                <a:spcPct val="100000"/>
              </a:lnSpc>
            </a:pPr>
            <a:r>
              <a:rPr lang="fi-FI" sz="1800" dirty="0" smtClean="0">
                <a:solidFill>
                  <a:schemeClr val="bg2"/>
                </a:solidFill>
                <a:latin typeface="Finlandica" panose="00000500000000000000" pitchFamily="2" charset="0"/>
              </a:rPr>
              <a:t>Realistiset kulut tällaisessa projektissa ovat:</a:t>
            </a:r>
            <a:endParaRPr lang="fi-FI" sz="1400" dirty="0" smtClean="0">
              <a:solidFill>
                <a:schemeClr val="bg2"/>
              </a:solidFill>
              <a:latin typeface="Finlandica" panose="00000500000000000000" pitchFamily="2" charset="0"/>
            </a:endParaRPr>
          </a:p>
          <a:p>
            <a:pPr lvl="1">
              <a:lnSpc>
                <a:spcPct val="100000"/>
              </a:lnSpc>
            </a:pPr>
            <a:r>
              <a:rPr lang="fi-FI" sz="1400" dirty="0" smtClean="0">
                <a:solidFill>
                  <a:schemeClr val="bg2"/>
                </a:solidFill>
                <a:latin typeface="Finlandica" panose="00000500000000000000" pitchFamily="2" charset="0"/>
                <a:sym typeface="Wingdings"/>
              </a:rPr>
              <a:t>Kehittäminen: </a:t>
            </a:r>
            <a:r>
              <a:rPr lang="fi-FI" sz="1200" dirty="0" smtClean="0">
                <a:solidFill>
                  <a:schemeClr val="bg2"/>
                </a:solidFill>
                <a:latin typeface="Finlandica" panose="00000500000000000000" pitchFamily="2" charset="0"/>
                <a:sym typeface="Wingdings"/>
              </a:rPr>
              <a:t>Esimerkiksi </a:t>
            </a:r>
            <a:r>
              <a:rPr lang="fi-FI" sz="1200" dirty="0">
                <a:solidFill>
                  <a:schemeClr val="bg2"/>
                </a:solidFill>
                <a:latin typeface="Finlandica" panose="00000500000000000000" pitchFamily="2" charset="0"/>
                <a:sym typeface="Wingdings"/>
              </a:rPr>
              <a:t>datalähtöinen strategia ja </a:t>
            </a:r>
            <a:r>
              <a:rPr lang="fi-FI" sz="1200" dirty="0" smtClean="0">
                <a:solidFill>
                  <a:schemeClr val="bg2"/>
                </a:solidFill>
                <a:latin typeface="Finlandica" panose="00000500000000000000" pitchFamily="2" charset="0"/>
                <a:sym typeface="Wingdings"/>
              </a:rPr>
              <a:t>markkinatutkimus voi sisältää seuraavia osa-alueita</a:t>
            </a:r>
          </a:p>
          <a:p>
            <a:pPr lvl="2">
              <a:lnSpc>
                <a:spcPct val="100000"/>
              </a:lnSpc>
            </a:pPr>
            <a:r>
              <a:rPr lang="fi-FI" sz="1000" dirty="0" smtClean="0">
                <a:solidFill>
                  <a:schemeClr val="bg2"/>
                </a:solidFill>
                <a:latin typeface="Finlandica" panose="00000500000000000000" pitchFamily="2" charset="0"/>
                <a:sym typeface="Wingdings"/>
              </a:rPr>
              <a:t>KV-valmiuksien analyysi 5000 – 10 000€</a:t>
            </a:r>
          </a:p>
          <a:p>
            <a:pPr lvl="2">
              <a:lnSpc>
                <a:spcPct val="100000"/>
              </a:lnSpc>
            </a:pPr>
            <a:r>
              <a:rPr lang="fi-FI" sz="1000" dirty="0" smtClean="0">
                <a:solidFill>
                  <a:schemeClr val="bg2"/>
                </a:solidFill>
                <a:latin typeface="Finlandica" panose="00000500000000000000" pitchFamily="2" charset="0"/>
                <a:sym typeface="Wingdings"/>
              </a:rPr>
              <a:t>Datalähtöinen markkinatutkimus 40 000 – 80 000€</a:t>
            </a:r>
          </a:p>
          <a:p>
            <a:pPr lvl="2">
              <a:lnSpc>
                <a:spcPct val="100000"/>
              </a:lnSpc>
            </a:pPr>
            <a:r>
              <a:rPr lang="fi-FI" sz="1000" dirty="0" smtClean="0">
                <a:solidFill>
                  <a:schemeClr val="bg2"/>
                </a:solidFill>
                <a:latin typeface="Finlandica" panose="00000500000000000000" pitchFamily="2" charset="0"/>
                <a:sym typeface="Wingdings"/>
              </a:rPr>
              <a:t>Analyysit ja datalähtöisen strategian johtaminen tutkimuksesta: 10 000 – 20 000€</a:t>
            </a:r>
          </a:p>
          <a:p>
            <a:pPr lvl="2">
              <a:lnSpc>
                <a:spcPct val="100000"/>
              </a:lnSpc>
            </a:pPr>
            <a:r>
              <a:rPr lang="fi-FI" sz="1000" dirty="0" smtClean="0">
                <a:solidFill>
                  <a:schemeClr val="bg2"/>
                </a:solidFill>
                <a:latin typeface="Finlandica" panose="00000500000000000000" pitchFamily="2" charset="0"/>
                <a:sym typeface="Wingdings"/>
              </a:rPr>
              <a:t>Tällainen projekti sitoo yrityksen johtoa / johtoryhmää noin 10-30% työajasta sekä 1-2 työntekijää 50-100%:</a:t>
            </a:r>
            <a:r>
              <a:rPr lang="fi-FI" sz="1000" dirty="0" err="1" smtClean="0">
                <a:solidFill>
                  <a:schemeClr val="bg2"/>
                </a:solidFill>
                <a:latin typeface="Finlandica" panose="00000500000000000000" pitchFamily="2" charset="0"/>
                <a:sym typeface="Wingdings"/>
              </a:rPr>
              <a:t>sti</a:t>
            </a:r>
            <a:r>
              <a:rPr lang="fi-FI" sz="1000" dirty="0" smtClean="0">
                <a:solidFill>
                  <a:schemeClr val="bg2"/>
                </a:solidFill>
                <a:latin typeface="Finlandica" panose="00000500000000000000" pitchFamily="2" charset="0"/>
                <a:sym typeface="Wingdings"/>
              </a:rPr>
              <a:t>.</a:t>
            </a:r>
          </a:p>
        </p:txBody>
      </p:sp>
      <p:sp>
        <p:nvSpPr>
          <p:cNvPr id="7" name="Google Shape;182;p28"/>
          <p:cNvSpPr/>
          <p:nvPr/>
        </p:nvSpPr>
        <p:spPr>
          <a:xfrm>
            <a:off x="4761375" y="5357864"/>
            <a:ext cx="2687700" cy="684300"/>
          </a:xfrm>
          <a:prstGeom prst="chevron">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a:solidFill>
                  <a:srgbClr val="FFFFFF"/>
                </a:solidFill>
                <a:latin typeface="Finlandica" panose="00000500000000000000" pitchFamily="2" charset="0"/>
              </a:rPr>
              <a:t>Kehittäminen</a:t>
            </a:r>
            <a:endParaRPr sz="1200" dirty="0">
              <a:solidFill>
                <a:srgbClr val="FFFFFF"/>
              </a:solidFill>
              <a:latin typeface="Finlandica" panose="00000500000000000000" pitchFamily="2" charset="0"/>
            </a:endParaRPr>
          </a:p>
        </p:txBody>
      </p:sp>
    </p:spTree>
    <p:extLst>
      <p:ext uri="{BB962C8B-B14F-4D97-AF65-F5344CB8AC3E}">
        <p14:creationId xmlns:p14="http://schemas.microsoft.com/office/powerpoint/2010/main" val="1141874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200" dirty="0" smtClean="0"/>
              <a:t>Kannattaa liittyä Facebookin Verkkokauppiaat-ryhmään ja osallistua koulutukseen</a:t>
            </a:r>
            <a:endParaRPr lang="en-US" sz="3200" dirty="0"/>
          </a:p>
        </p:txBody>
      </p:sp>
      <p:sp>
        <p:nvSpPr>
          <p:cNvPr id="3" name="Content Placeholder 2"/>
          <p:cNvSpPr>
            <a:spLocks noGrp="1"/>
          </p:cNvSpPr>
          <p:nvPr>
            <p:ph idx="1"/>
          </p:nvPr>
        </p:nvSpPr>
        <p:spPr>
          <a:xfrm>
            <a:off x="504526" y="1690825"/>
            <a:ext cx="11201399" cy="4351339"/>
          </a:xfrm>
        </p:spPr>
        <p:txBody>
          <a:bodyPr>
            <a:noAutofit/>
          </a:bodyPr>
          <a:lstStyle/>
          <a:p>
            <a:pPr>
              <a:lnSpc>
                <a:spcPct val="100000"/>
              </a:lnSpc>
            </a:pPr>
            <a:r>
              <a:rPr lang="fi-FI" sz="1800" dirty="0" smtClean="0">
                <a:solidFill>
                  <a:schemeClr val="bg2"/>
                </a:solidFill>
                <a:latin typeface="Finlandica" panose="00000500000000000000" pitchFamily="2" charset="0"/>
              </a:rPr>
              <a:t>Facebookin Verkkokauppiaat-ryhmässä käydään vilkasta keskustelua. </a:t>
            </a:r>
          </a:p>
          <a:p>
            <a:pPr>
              <a:lnSpc>
                <a:spcPct val="100000"/>
              </a:lnSpc>
            </a:pPr>
            <a:r>
              <a:rPr lang="fi-FI" sz="1800" dirty="0" smtClean="0">
                <a:solidFill>
                  <a:schemeClr val="bg2"/>
                </a:solidFill>
                <a:latin typeface="Finlandica" panose="00000500000000000000" pitchFamily="2" charset="0"/>
              </a:rPr>
              <a:t>Ryhmästä saa vertaistukea, voi kysyä neuvoja muilta, kysyä suosituksia liittyen verkkokauppa-alustoihin tai konsulttien valintaan jne.</a:t>
            </a:r>
          </a:p>
          <a:p>
            <a:pPr>
              <a:lnSpc>
                <a:spcPct val="100000"/>
              </a:lnSpc>
            </a:pPr>
            <a:r>
              <a:rPr lang="fi-FI" sz="1800" dirty="0" smtClean="0">
                <a:solidFill>
                  <a:schemeClr val="bg2"/>
                </a:solidFill>
                <a:latin typeface="Finlandica" panose="00000500000000000000" pitchFamily="2" charset="0"/>
              </a:rPr>
              <a:t>Tarvittaessa </a:t>
            </a:r>
            <a:r>
              <a:rPr lang="fi-FI" sz="1800" dirty="0" err="1">
                <a:solidFill>
                  <a:schemeClr val="bg2"/>
                </a:solidFill>
                <a:latin typeface="Finlandica" panose="00000500000000000000" pitchFamily="2" charset="0"/>
              </a:rPr>
              <a:t>Experience</a:t>
            </a:r>
            <a:r>
              <a:rPr lang="fi-FI" sz="1800" dirty="0">
                <a:solidFill>
                  <a:schemeClr val="bg2"/>
                </a:solidFill>
                <a:latin typeface="Finlandica" panose="00000500000000000000" pitchFamily="2" charset="0"/>
              </a:rPr>
              <a:t> Commerce -ohjelmatiimi auttaa löytämään sopivia konsultteja </a:t>
            </a:r>
            <a:r>
              <a:rPr lang="fi-FI" sz="1800" dirty="0" smtClean="0">
                <a:solidFill>
                  <a:schemeClr val="bg2"/>
                </a:solidFill>
                <a:latin typeface="Finlandica" panose="00000500000000000000" pitchFamily="2" charset="0"/>
              </a:rPr>
              <a:t>kehittämistyöhön </a:t>
            </a:r>
            <a:r>
              <a:rPr lang="fi-FI" sz="1800" dirty="0">
                <a:solidFill>
                  <a:schemeClr val="bg2"/>
                </a:solidFill>
                <a:latin typeface="Finlandica" panose="00000500000000000000" pitchFamily="2" charset="0"/>
              </a:rPr>
              <a:t>avuksi. </a:t>
            </a:r>
            <a:r>
              <a:rPr lang="fi-FI" sz="1800" dirty="0" err="1" smtClean="0">
                <a:solidFill>
                  <a:schemeClr val="bg2"/>
                </a:solidFill>
                <a:latin typeface="Finlandica" panose="00000500000000000000" pitchFamily="2" charset="0"/>
              </a:rPr>
              <a:t>Yhteys:</a:t>
            </a:r>
            <a:r>
              <a:rPr lang="fi-FI" sz="1800" u="sng" dirty="0" err="1" smtClean="0">
                <a:solidFill>
                  <a:schemeClr val="bg2"/>
                </a:solidFill>
                <a:latin typeface="Finlandica" panose="00000500000000000000" pitchFamily="2" charset="0"/>
                <a:hlinkClick r:id="rId2"/>
              </a:rPr>
              <a:t>aija.kalander@businessfinland.fi</a:t>
            </a:r>
            <a:r>
              <a:rPr lang="fi-FI" sz="1800" u="sng" dirty="0" smtClean="0">
                <a:solidFill>
                  <a:schemeClr val="bg2"/>
                </a:solidFill>
                <a:latin typeface="Finlandica" panose="00000500000000000000" pitchFamily="2" charset="0"/>
              </a:rPr>
              <a:t/>
            </a:r>
            <a:br>
              <a:rPr lang="fi-FI" sz="1800" u="sng" dirty="0" smtClean="0">
                <a:solidFill>
                  <a:schemeClr val="bg2"/>
                </a:solidFill>
                <a:latin typeface="Finlandica" panose="00000500000000000000" pitchFamily="2" charset="0"/>
              </a:rPr>
            </a:br>
            <a:r>
              <a:rPr lang="fi-FI" sz="1800" u="sng" dirty="0" smtClean="0">
                <a:solidFill>
                  <a:schemeClr val="bg2"/>
                </a:solidFill>
                <a:latin typeface="Finlandica" panose="00000500000000000000" pitchFamily="2" charset="0"/>
              </a:rPr>
              <a:t>Experiencecommerce.fi</a:t>
            </a:r>
            <a:endParaRPr lang="fi-FI" sz="1800" u="sng" dirty="0">
              <a:solidFill>
                <a:schemeClr val="bg2"/>
              </a:solidFill>
              <a:latin typeface="Finlandica" panose="00000500000000000000" pitchFamily="2" charset="0"/>
            </a:endParaRPr>
          </a:p>
          <a:p>
            <a:pPr marL="50800" indent="0">
              <a:lnSpc>
                <a:spcPct val="100000"/>
              </a:lnSpc>
              <a:buNone/>
            </a:pPr>
            <a:endParaRPr lang="fi-FI" sz="1800" u="sng" dirty="0">
              <a:solidFill>
                <a:schemeClr val="tx1"/>
              </a:solidFill>
              <a:latin typeface="Finlandica" panose="00000500000000000000" pitchFamily="2" charset="0"/>
            </a:endParaRPr>
          </a:p>
          <a:p>
            <a:pPr marL="50800" indent="0">
              <a:lnSpc>
                <a:spcPct val="100000"/>
              </a:lnSpc>
              <a:buNone/>
            </a:pPr>
            <a:r>
              <a:rPr lang="fi-FI" sz="1800" b="1" dirty="0">
                <a:solidFill>
                  <a:schemeClr val="tx1"/>
                </a:solidFill>
                <a:latin typeface="Finlandica" panose="00000500000000000000" pitchFamily="2" charset="0"/>
              </a:rPr>
              <a:t>MAKSUTON </a:t>
            </a:r>
            <a:r>
              <a:rPr lang="fi-FI" sz="1800" b="1" dirty="0" smtClean="0">
                <a:solidFill>
                  <a:schemeClr val="tx1"/>
                </a:solidFill>
                <a:latin typeface="Finlandica" panose="00000500000000000000" pitchFamily="2" charset="0"/>
              </a:rPr>
              <a:t>KOULUTUSPAKETTI</a:t>
            </a:r>
          </a:p>
          <a:p>
            <a:r>
              <a:rPr lang="fi-FI" sz="1800" dirty="0">
                <a:latin typeface="Finlandica" panose="00000500000000000000" pitchFamily="2" charset="0"/>
              </a:rPr>
              <a:t>Jos harkitset verkkokaupan perustamista, tarjolla nyt on myös </a:t>
            </a:r>
            <a:r>
              <a:rPr lang="fi-FI" sz="1800" dirty="0" smtClean="0">
                <a:latin typeface="Finlandica" panose="00000500000000000000" pitchFamily="2" charset="0"/>
              </a:rPr>
              <a:t>korkeatasoista </a:t>
            </a:r>
            <a:r>
              <a:rPr lang="fi-FI" sz="1800" dirty="0">
                <a:latin typeface="Finlandica" panose="00000500000000000000" pitchFamily="2" charset="0"/>
              </a:rPr>
              <a:t>koulutusta, joka valtiontuen ansiosta on maksutonta. </a:t>
            </a:r>
            <a:r>
              <a:rPr lang="fi-FI" sz="1800" u="sng" dirty="0">
                <a:latin typeface="Finlandica" panose="00000500000000000000" pitchFamily="2" charset="0"/>
                <a:hlinkClick r:id="rId3"/>
              </a:rPr>
              <a:t>www.intoo.fi/verkkokaupan-rakennustalkoot-workshop</a:t>
            </a:r>
            <a:r>
              <a:rPr lang="fi-FI" sz="1800" u="sng" dirty="0" smtClean="0">
                <a:latin typeface="Finlandica" panose="00000500000000000000" pitchFamily="2" charset="0"/>
                <a:hlinkClick r:id="rId3"/>
              </a:rPr>
              <a:t>/</a:t>
            </a:r>
            <a:endParaRPr lang="en-US" sz="1800" dirty="0">
              <a:latin typeface="Finlandica" panose="00000500000000000000" pitchFamily="2" charset="0"/>
            </a:endParaRPr>
          </a:p>
          <a:p>
            <a:pPr>
              <a:lnSpc>
                <a:spcPct val="100000"/>
              </a:lnSpc>
            </a:pPr>
            <a:r>
              <a:rPr lang="fi-FI" sz="1800" dirty="0" smtClean="0">
                <a:solidFill>
                  <a:schemeClr val="bg2"/>
                </a:solidFill>
                <a:latin typeface="Finlandica" panose="00000500000000000000" pitchFamily="2" charset="0"/>
              </a:rPr>
              <a:t>ILMOITTAUTUMINEN</a:t>
            </a:r>
            <a:r>
              <a:rPr lang="fi-FI" sz="1800" dirty="0">
                <a:solidFill>
                  <a:schemeClr val="bg2"/>
                </a:solidFill>
                <a:latin typeface="Finlandica" panose="00000500000000000000" pitchFamily="2" charset="0"/>
              </a:rPr>
              <a:t>: Sari Jokinen, puh. 040 595 4464, koulutus@intoo.fi </a:t>
            </a:r>
            <a:endParaRPr lang="fi-FI" sz="1800" dirty="0" smtClean="0">
              <a:solidFill>
                <a:schemeClr val="bg2"/>
              </a:solidFill>
              <a:latin typeface="Finlandica" panose="00000500000000000000" pitchFamily="2" charset="0"/>
            </a:endParaRPr>
          </a:p>
          <a:p>
            <a:pPr>
              <a:lnSpc>
                <a:spcPct val="100000"/>
              </a:lnSpc>
            </a:pPr>
            <a:r>
              <a:rPr lang="fi-FI" sz="1800" dirty="0" smtClean="0">
                <a:solidFill>
                  <a:schemeClr val="bg2"/>
                </a:solidFill>
                <a:latin typeface="Finlandica" panose="00000500000000000000" pitchFamily="2" charset="0"/>
              </a:rPr>
              <a:t>Lisätiedot</a:t>
            </a:r>
            <a:r>
              <a:rPr lang="fi-FI" sz="1800" dirty="0">
                <a:solidFill>
                  <a:schemeClr val="bg2"/>
                </a:solidFill>
                <a:latin typeface="Finlandica" panose="00000500000000000000" pitchFamily="2" charset="0"/>
              </a:rPr>
              <a:t>: </a:t>
            </a:r>
            <a:r>
              <a:rPr lang="fi-FI" sz="1800" dirty="0" smtClean="0">
                <a:solidFill>
                  <a:schemeClr val="bg2"/>
                </a:solidFill>
                <a:latin typeface="Finlandica" panose="00000500000000000000" pitchFamily="2" charset="0"/>
              </a:rPr>
              <a:t>www.intoo.fi/verkkokaupan-rakennustalkoot-workshop/</a:t>
            </a:r>
            <a:endParaRPr lang="fi-FI" sz="1800" u="sng" dirty="0" smtClean="0">
              <a:solidFill>
                <a:schemeClr val="bg2"/>
              </a:solidFill>
              <a:latin typeface="Finlandica" panose="00000500000000000000" pitchFamily="2" charset="0"/>
            </a:endParaRPr>
          </a:p>
        </p:txBody>
      </p:sp>
    </p:spTree>
    <p:extLst>
      <p:ext uri="{BB962C8B-B14F-4D97-AF65-F5344CB8AC3E}">
        <p14:creationId xmlns:p14="http://schemas.microsoft.com/office/powerpoint/2010/main" val="43803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994" y="247139"/>
            <a:ext cx="11201399" cy="1325563"/>
          </a:xfrm>
        </p:spPr>
        <p:txBody>
          <a:bodyPr>
            <a:normAutofit/>
          </a:bodyPr>
          <a:lstStyle/>
          <a:p>
            <a:r>
              <a:rPr lang="fi-FI" sz="3200" dirty="0" smtClean="0"/>
              <a:t>Verkkokauppaprojekti</a:t>
            </a:r>
            <a:endParaRPr lang="en-US" sz="3200" dirty="0"/>
          </a:p>
        </p:txBody>
      </p:sp>
      <p:sp>
        <p:nvSpPr>
          <p:cNvPr id="3" name="Content Placeholder 2"/>
          <p:cNvSpPr>
            <a:spLocks noGrp="1"/>
          </p:cNvSpPr>
          <p:nvPr>
            <p:ph idx="1"/>
          </p:nvPr>
        </p:nvSpPr>
        <p:spPr>
          <a:xfrm>
            <a:off x="494994" y="1914115"/>
            <a:ext cx="11201399" cy="4351339"/>
          </a:xfrm>
        </p:spPr>
        <p:txBody>
          <a:bodyPr>
            <a:normAutofit/>
          </a:bodyPr>
          <a:lstStyle/>
          <a:p>
            <a:r>
              <a:rPr lang="fi-FI" sz="2000" dirty="0" smtClean="0">
                <a:latin typeface="Finlandica" panose="00000500000000000000" pitchFamily="2" charset="0"/>
              </a:rPr>
              <a:t>Projektin voi jakaa 4 osa-alueeseen, joista suunnittelu ja rakentaminen voivat edetä hyvinkin nopeasti</a:t>
            </a:r>
          </a:p>
          <a:p>
            <a:r>
              <a:rPr lang="fi-FI" sz="2000" dirty="0" smtClean="0">
                <a:latin typeface="Finlandica" panose="00000500000000000000" pitchFamily="2" charset="0"/>
              </a:rPr>
              <a:t>Markkinointi ja kehittäminen ovat jatkuvaa toimintaa</a:t>
            </a:r>
          </a:p>
        </p:txBody>
      </p:sp>
      <p:sp>
        <p:nvSpPr>
          <p:cNvPr id="4" name="Google Shape;179;p28"/>
          <p:cNvSpPr/>
          <p:nvPr/>
        </p:nvSpPr>
        <p:spPr>
          <a:xfrm>
            <a:off x="729284" y="3541556"/>
            <a:ext cx="2769556" cy="684300"/>
          </a:xfrm>
          <a:prstGeom prst="homePlat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a:solidFill>
                  <a:srgbClr val="FFFFFF"/>
                </a:solidFill>
                <a:latin typeface="Finlandica" panose="00000500000000000000" pitchFamily="2" charset="0"/>
              </a:rPr>
              <a:t>Suunnittelu</a:t>
            </a:r>
            <a:endParaRPr sz="1200">
              <a:solidFill>
                <a:srgbClr val="FFFFFF"/>
              </a:solidFill>
              <a:latin typeface="Finlandica" panose="00000500000000000000" pitchFamily="2" charset="0"/>
            </a:endParaRPr>
          </a:p>
        </p:txBody>
      </p:sp>
      <p:sp>
        <p:nvSpPr>
          <p:cNvPr id="5" name="Google Shape;180;p28"/>
          <p:cNvSpPr/>
          <p:nvPr/>
        </p:nvSpPr>
        <p:spPr>
          <a:xfrm>
            <a:off x="3416984" y="3585616"/>
            <a:ext cx="2769556" cy="684300"/>
          </a:xfrm>
          <a:prstGeom prst="chevron">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dirty="0">
                <a:solidFill>
                  <a:srgbClr val="FFFFFF"/>
                </a:solidFill>
                <a:latin typeface="Finlandica" panose="00000500000000000000" pitchFamily="2" charset="0"/>
              </a:rPr>
              <a:t>Rakentaminen</a:t>
            </a:r>
            <a:endParaRPr sz="1200" dirty="0">
              <a:solidFill>
                <a:srgbClr val="FFFFFF"/>
              </a:solidFill>
              <a:latin typeface="Finlandica" panose="00000500000000000000" pitchFamily="2" charset="0"/>
            </a:endParaRPr>
          </a:p>
        </p:txBody>
      </p:sp>
      <p:sp>
        <p:nvSpPr>
          <p:cNvPr id="6" name="Google Shape;181;p28"/>
          <p:cNvSpPr/>
          <p:nvPr/>
        </p:nvSpPr>
        <p:spPr>
          <a:xfrm>
            <a:off x="6104684" y="3582561"/>
            <a:ext cx="2769556" cy="684300"/>
          </a:xfrm>
          <a:prstGeom prst="chevron">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dirty="0">
                <a:solidFill>
                  <a:srgbClr val="FFFFFF"/>
                </a:solidFill>
                <a:latin typeface="Finlandica" panose="00000500000000000000" pitchFamily="2" charset="0"/>
              </a:rPr>
              <a:t>Markkinoinnin suunnittelu ja toteutus</a:t>
            </a:r>
            <a:endParaRPr sz="1200" dirty="0">
              <a:solidFill>
                <a:srgbClr val="FFFFFF"/>
              </a:solidFill>
              <a:latin typeface="Finlandica" panose="00000500000000000000" pitchFamily="2" charset="0"/>
            </a:endParaRPr>
          </a:p>
        </p:txBody>
      </p:sp>
      <p:sp>
        <p:nvSpPr>
          <p:cNvPr id="7" name="Google Shape;182;p28"/>
          <p:cNvSpPr/>
          <p:nvPr/>
        </p:nvSpPr>
        <p:spPr>
          <a:xfrm>
            <a:off x="8792384" y="3578097"/>
            <a:ext cx="2769556" cy="684300"/>
          </a:xfrm>
          <a:prstGeom prst="chevron">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a:solidFill>
                  <a:srgbClr val="FFFFFF"/>
                </a:solidFill>
                <a:latin typeface="Finlandica" panose="00000500000000000000" pitchFamily="2" charset="0"/>
              </a:rPr>
              <a:t>Kehittäminen</a:t>
            </a:r>
            <a:endParaRPr sz="1200">
              <a:solidFill>
                <a:srgbClr val="FFFFFF"/>
              </a:solidFill>
              <a:latin typeface="Finlandica" panose="00000500000000000000" pitchFamily="2" charset="0"/>
            </a:endParaRPr>
          </a:p>
        </p:txBody>
      </p:sp>
      <p:sp>
        <p:nvSpPr>
          <p:cNvPr id="9" name="Right Brace 8"/>
          <p:cNvSpPr/>
          <p:nvPr/>
        </p:nvSpPr>
        <p:spPr>
          <a:xfrm rot="5400000">
            <a:off x="3065019" y="2231496"/>
            <a:ext cx="560437" cy="52319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p:cNvSpPr/>
          <p:nvPr/>
        </p:nvSpPr>
        <p:spPr>
          <a:xfrm rot="5400000">
            <a:off x="8440419" y="2231496"/>
            <a:ext cx="560437" cy="52319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a:off x="1106095" y="5315157"/>
            <a:ext cx="4841390" cy="307777"/>
          </a:xfrm>
          <a:prstGeom prst="rect">
            <a:avLst/>
          </a:prstGeom>
        </p:spPr>
        <p:txBody>
          <a:bodyPr wrap="none">
            <a:spAutoFit/>
          </a:bodyPr>
          <a:lstStyle/>
          <a:p>
            <a:r>
              <a:rPr lang="fi-FI" dirty="0" smtClean="0"/>
              <a:t>Suunnittelu </a:t>
            </a:r>
            <a:r>
              <a:rPr lang="fi-FI" dirty="0"/>
              <a:t>ja rakentaminen voivat edetä hyvinkin nopeasti</a:t>
            </a:r>
          </a:p>
        </p:txBody>
      </p:sp>
      <p:sp>
        <p:nvSpPr>
          <p:cNvPr id="13" name="Rectangle 12"/>
          <p:cNvSpPr/>
          <p:nvPr/>
        </p:nvSpPr>
        <p:spPr>
          <a:xfrm>
            <a:off x="6903785" y="5315156"/>
            <a:ext cx="3836307" cy="307777"/>
          </a:xfrm>
          <a:prstGeom prst="rect">
            <a:avLst/>
          </a:prstGeom>
        </p:spPr>
        <p:txBody>
          <a:bodyPr wrap="none">
            <a:spAutoFit/>
          </a:bodyPr>
          <a:lstStyle/>
          <a:p>
            <a:r>
              <a:rPr lang="fi-FI" dirty="0"/>
              <a:t>jatkuvaa </a:t>
            </a:r>
            <a:r>
              <a:rPr lang="fi-FI" dirty="0" smtClean="0"/>
              <a:t>toimintaa, jossa kehittämistä mukana</a:t>
            </a:r>
            <a:endParaRPr lang="fi-FI" dirty="0"/>
          </a:p>
        </p:txBody>
      </p:sp>
    </p:spTree>
    <p:extLst>
      <p:ext uri="{BB962C8B-B14F-4D97-AF65-F5344CB8AC3E}">
        <p14:creationId xmlns:p14="http://schemas.microsoft.com/office/powerpoint/2010/main" val="4050459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3200" dirty="0" smtClean="0">
                <a:latin typeface="Tahoma" panose="020B0604030504040204" pitchFamily="34" charset="0"/>
                <a:ea typeface="Tahoma" panose="020B0604030504040204" pitchFamily="34" charset="0"/>
                <a:cs typeface="Tahoma" panose="020B0604030504040204" pitchFamily="34" charset="0"/>
                <a:sym typeface="Verdana"/>
              </a:rPr>
              <a:t>Rahoitus verkkokaupan suunnitteluvaiheessa</a:t>
            </a:r>
            <a:endParaRPr lang="en-US" sz="3200" dirty="0"/>
          </a:p>
        </p:txBody>
      </p:sp>
      <p:sp>
        <p:nvSpPr>
          <p:cNvPr id="3" name="Content Placeholder 2"/>
          <p:cNvSpPr>
            <a:spLocks noGrp="1"/>
          </p:cNvSpPr>
          <p:nvPr>
            <p:ph idx="1"/>
          </p:nvPr>
        </p:nvSpPr>
        <p:spPr>
          <a:xfrm>
            <a:off x="504526" y="1796128"/>
            <a:ext cx="11201399" cy="4351339"/>
          </a:xfrm>
        </p:spPr>
        <p:txBody>
          <a:bodyPr>
            <a:noAutofit/>
          </a:bodyPr>
          <a:lstStyle/>
          <a:p>
            <a:pPr marL="285750" indent="-285750">
              <a:lnSpc>
                <a:spcPct val="100000"/>
              </a:lnSpc>
              <a:buFont typeface="Arial" panose="020B0604020202020204" pitchFamily="34" charset="0"/>
              <a:buChar char="•"/>
            </a:pPr>
            <a:endParaRPr lang="fi-FI" sz="2000" b="1" dirty="0" smtClean="0">
              <a:latin typeface="Finlandica" panose="00000500000000000000" pitchFamily="2" charset="0"/>
            </a:endParaRPr>
          </a:p>
          <a:p>
            <a:pPr marL="285750" indent="-285750">
              <a:lnSpc>
                <a:spcPct val="100000"/>
              </a:lnSpc>
              <a:buFont typeface="Arial" panose="020B0604020202020204" pitchFamily="34" charset="0"/>
              <a:buChar char="•"/>
            </a:pPr>
            <a:endParaRPr lang="fi-FI" sz="2000" b="1" dirty="0">
              <a:latin typeface="Finlandica" panose="00000500000000000000" pitchFamily="2" charset="0"/>
            </a:endParaRPr>
          </a:p>
          <a:p>
            <a:pPr marL="0" indent="0">
              <a:lnSpc>
                <a:spcPct val="100000"/>
              </a:lnSpc>
              <a:buNone/>
            </a:pPr>
            <a:r>
              <a:rPr lang="fi-FI" sz="2000" b="1" dirty="0" smtClean="0">
                <a:solidFill>
                  <a:schemeClr val="accent2">
                    <a:lumMod val="50000"/>
                  </a:schemeClr>
                </a:solidFill>
                <a:latin typeface="Finlandica" panose="00000500000000000000" pitchFamily="2" charset="0"/>
              </a:rPr>
              <a:t>Kyllä</a:t>
            </a:r>
            <a:r>
              <a:rPr lang="fi-FI" sz="2000" b="1" dirty="0">
                <a:latin typeface="Finlandica" panose="00000500000000000000" pitchFamily="2" charset="0"/>
              </a:rPr>
              <a:t>. Rahoitusta voi käyttää verkkokaupan ja oman digitaalisen liiketoimintamallin suunnitteluun.</a:t>
            </a:r>
            <a:endParaRPr lang="en-US" sz="2000" dirty="0">
              <a:latin typeface="Finlandica" panose="00000500000000000000" pitchFamily="2" charset="0"/>
            </a:endParaRPr>
          </a:p>
          <a:p>
            <a:pPr marL="342900" indent="-342900">
              <a:lnSpc>
                <a:spcPct val="100000"/>
              </a:lnSpc>
            </a:pPr>
            <a:r>
              <a:rPr lang="fi-FI" sz="2000" dirty="0">
                <a:latin typeface="Finlandica" panose="00000500000000000000" pitchFamily="2" charset="0"/>
              </a:rPr>
              <a:t>Ennen verkkokaupan avaamista täytyy tehdä oman digitaalisen liiketoimintamallin </a:t>
            </a:r>
            <a:r>
              <a:rPr lang="fi-FI" sz="2000" dirty="0" smtClean="0">
                <a:latin typeface="Finlandica" panose="00000500000000000000" pitchFamily="2" charset="0"/>
              </a:rPr>
              <a:t>suunnittelu</a:t>
            </a:r>
            <a:r>
              <a:rPr lang="fi-FI" sz="2000" smtClean="0">
                <a:latin typeface="Finlandica" panose="00000500000000000000" pitchFamily="2" charset="0"/>
              </a:rPr>
              <a:t>. </a:t>
            </a:r>
          </a:p>
          <a:p>
            <a:pPr marL="342900" indent="-342900">
              <a:lnSpc>
                <a:spcPct val="100000"/>
              </a:lnSpc>
            </a:pPr>
            <a:r>
              <a:rPr lang="fi-FI" sz="2000" smtClean="0">
                <a:latin typeface="Finlandica" panose="00000500000000000000" pitchFamily="2" charset="0"/>
              </a:rPr>
              <a:t>Rahoituksella </a:t>
            </a:r>
            <a:r>
              <a:rPr lang="fi-FI" sz="2000" dirty="0">
                <a:latin typeface="Finlandica" panose="00000500000000000000" pitchFamily="2" charset="0"/>
              </a:rPr>
              <a:t>voi ostaa asiantuntijapalveluita </a:t>
            </a:r>
            <a:r>
              <a:rPr lang="fi-FI" sz="2000" dirty="0" smtClean="0">
                <a:latin typeface="Finlandica" panose="00000500000000000000" pitchFamily="2" charset="0"/>
              </a:rPr>
              <a:t>liiketoimintamallin suunnitteluun sekä verkkokauppa-alustojen ja logistiikka- ja maksupalveluiden kartoittamiseen ja valintaan.</a:t>
            </a:r>
          </a:p>
          <a:p>
            <a:pPr marL="0" indent="0">
              <a:lnSpc>
                <a:spcPct val="100000"/>
              </a:lnSpc>
              <a:buNone/>
            </a:pPr>
            <a:r>
              <a:rPr lang="fi-FI" sz="2000" dirty="0">
                <a:latin typeface="Finlandica" panose="00000500000000000000" pitchFamily="2" charset="0"/>
              </a:rPr>
              <a:t/>
            </a:r>
            <a:br>
              <a:rPr lang="fi-FI" sz="2000" dirty="0">
                <a:latin typeface="Finlandica" panose="00000500000000000000" pitchFamily="2" charset="0"/>
              </a:rPr>
            </a:br>
            <a:endParaRPr lang="fi-FI" sz="2000" dirty="0">
              <a:latin typeface="Finlandica" panose="00000500000000000000" pitchFamily="2" charset="0"/>
            </a:endParaRPr>
          </a:p>
          <a:p>
            <a:pPr>
              <a:lnSpc>
                <a:spcPct val="100000"/>
              </a:lnSpc>
            </a:pPr>
            <a:endParaRPr lang="en-US" sz="2000" dirty="0"/>
          </a:p>
        </p:txBody>
      </p:sp>
      <p:sp>
        <p:nvSpPr>
          <p:cNvPr id="6" name="Google Shape;179;p28"/>
          <p:cNvSpPr/>
          <p:nvPr/>
        </p:nvSpPr>
        <p:spPr>
          <a:xfrm>
            <a:off x="504526" y="1796128"/>
            <a:ext cx="2769556" cy="684300"/>
          </a:xfrm>
          <a:prstGeom prst="homePlat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a:solidFill>
                  <a:srgbClr val="FFFFFF"/>
                </a:solidFill>
                <a:latin typeface="Finlandica" panose="00000500000000000000" pitchFamily="2" charset="0"/>
              </a:rPr>
              <a:t>Suunnittelu</a:t>
            </a:r>
            <a:endParaRPr sz="1200">
              <a:solidFill>
                <a:srgbClr val="FFFFFF"/>
              </a:solidFill>
              <a:latin typeface="Finlandica" panose="00000500000000000000" pitchFamily="2" charset="0"/>
            </a:endParaRPr>
          </a:p>
        </p:txBody>
      </p:sp>
      <p:sp>
        <p:nvSpPr>
          <p:cNvPr id="7" name="Google Shape;180;p28"/>
          <p:cNvSpPr/>
          <p:nvPr/>
        </p:nvSpPr>
        <p:spPr>
          <a:xfrm>
            <a:off x="3192226" y="1840188"/>
            <a:ext cx="2769556" cy="684300"/>
          </a:xfrm>
          <a:prstGeom prst="chevron">
            <a:avLst>
              <a:gd name="adj" fmla="val 50000"/>
            </a:avLst>
          </a:prstGeom>
          <a:solidFill>
            <a:schemeClr val="tx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dirty="0">
                <a:solidFill>
                  <a:srgbClr val="FFFFFF"/>
                </a:solidFill>
                <a:latin typeface="Finlandica" panose="00000500000000000000" pitchFamily="2" charset="0"/>
              </a:rPr>
              <a:t>Rakentaminen</a:t>
            </a:r>
            <a:endParaRPr sz="1200" dirty="0">
              <a:solidFill>
                <a:srgbClr val="FFFFFF"/>
              </a:solidFill>
              <a:latin typeface="Finlandica" panose="00000500000000000000" pitchFamily="2" charset="0"/>
            </a:endParaRPr>
          </a:p>
        </p:txBody>
      </p:sp>
      <p:sp>
        <p:nvSpPr>
          <p:cNvPr id="8" name="Google Shape;181;p28"/>
          <p:cNvSpPr/>
          <p:nvPr/>
        </p:nvSpPr>
        <p:spPr>
          <a:xfrm>
            <a:off x="5879926" y="1837133"/>
            <a:ext cx="2769556" cy="684300"/>
          </a:xfrm>
          <a:prstGeom prst="chevron">
            <a:avLst>
              <a:gd name="adj" fmla="val 50000"/>
            </a:avLst>
          </a:prstGeom>
          <a:solidFill>
            <a:schemeClr val="tx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dirty="0">
                <a:solidFill>
                  <a:srgbClr val="FFFFFF"/>
                </a:solidFill>
                <a:latin typeface="Finlandica" panose="00000500000000000000" pitchFamily="2" charset="0"/>
              </a:rPr>
              <a:t>Markkinoinnin suunnittelu ja toteutus</a:t>
            </a:r>
            <a:endParaRPr sz="1200" dirty="0">
              <a:solidFill>
                <a:srgbClr val="FFFFFF"/>
              </a:solidFill>
              <a:latin typeface="Finlandica" panose="00000500000000000000" pitchFamily="2" charset="0"/>
            </a:endParaRPr>
          </a:p>
        </p:txBody>
      </p:sp>
      <p:sp>
        <p:nvSpPr>
          <p:cNvPr id="9" name="Google Shape;182;p28"/>
          <p:cNvSpPr/>
          <p:nvPr/>
        </p:nvSpPr>
        <p:spPr>
          <a:xfrm>
            <a:off x="8567626" y="1832669"/>
            <a:ext cx="2769556" cy="684300"/>
          </a:xfrm>
          <a:prstGeom prst="chevron">
            <a:avLst>
              <a:gd name="adj" fmla="val 50000"/>
            </a:avLst>
          </a:prstGeom>
          <a:solidFill>
            <a:schemeClr val="tx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a:solidFill>
                  <a:srgbClr val="FFFFFF"/>
                </a:solidFill>
                <a:latin typeface="Finlandica" panose="00000500000000000000" pitchFamily="2" charset="0"/>
              </a:rPr>
              <a:t>Kehittäminen</a:t>
            </a:r>
            <a:endParaRPr sz="1200">
              <a:solidFill>
                <a:srgbClr val="FFFFFF"/>
              </a:solidFill>
              <a:latin typeface="Finlandica" panose="00000500000000000000" pitchFamily="2" charset="0"/>
            </a:endParaRPr>
          </a:p>
        </p:txBody>
      </p:sp>
    </p:spTree>
    <p:extLst>
      <p:ext uri="{BB962C8B-B14F-4D97-AF65-F5344CB8AC3E}">
        <p14:creationId xmlns:p14="http://schemas.microsoft.com/office/powerpoint/2010/main" val="1658650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3200" dirty="0" smtClean="0">
                <a:latin typeface="Tahoma" panose="020B0604030504040204" pitchFamily="34" charset="0"/>
                <a:ea typeface="Tahoma" panose="020B0604030504040204" pitchFamily="34" charset="0"/>
                <a:cs typeface="Tahoma" panose="020B0604030504040204" pitchFamily="34" charset="0"/>
                <a:sym typeface="Verdana"/>
              </a:rPr>
              <a:t>Rahoitus verkkokaupan rakentamisvaiheessa</a:t>
            </a:r>
            <a:endParaRPr lang="en-US" sz="3200" dirty="0"/>
          </a:p>
        </p:txBody>
      </p:sp>
      <p:sp>
        <p:nvSpPr>
          <p:cNvPr id="3" name="Content Placeholder 2"/>
          <p:cNvSpPr>
            <a:spLocks noGrp="1"/>
          </p:cNvSpPr>
          <p:nvPr>
            <p:ph idx="1"/>
          </p:nvPr>
        </p:nvSpPr>
        <p:spPr/>
        <p:txBody>
          <a:bodyPr>
            <a:noAutofit/>
          </a:bodyPr>
          <a:lstStyle/>
          <a:p>
            <a:pPr marL="0" indent="0">
              <a:lnSpc>
                <a:spcPct val="100000"/>
              </a:lnSpc>
              <a:buNone/>
            </a:pPr>
            <a:endParaRPr lang="fi-FI" sz="2000" b="1" dirty="0" smtClean="0">
              <a:latin typeface="Finlandica" panose="00000500000000000000" pitchFamily="2" charset="0"/>
            </a:endParaRPr>
          </a:p>
          <a:p>
            <a:pPr marL="0" indent="0">
              <a:lnSpc>
                <a:spcPct val="100000"/>
              </a:lnSpc>
              <a:buNone/>
            </a:pPr>
            <a:endParaRPr lang="fi-FI" sz="2000" b="1" dirty="0" smtClean="0">
              <a:latin typeface="Finlandica" panose="00000500000000000000" pitchFamily="2" charset="0"/>
            </a:endParaRPr>
          </a:p>
          <a:p>
            <a:pPr marL="0" indent="0">
              <a:lnSpc>
                <a:spcPct val="100000"/>
              </a:lnSpc>
              <a:buNone/>
            </a:pPr>
            <a:r>
              <a:rPr lang="fi-FI" sz="2000" b="1" dirty="0" smtClean="0">
                <a:solidFill>
                  <a:srgbClr val="FF0000"/>
                </a:solidFill>
                <a:latin typeface="Finlandica" panose="00000500000000000000" pitchFamily="2" charset="0"/>
              </a:rPr>
              <a:t>Ei</a:t>
            </a:r>
            <a:r>
              <a:rPr lang="fi-FI" sz="2000" b="1" dirty="0" smtClean="0">
                <a:latin typeface="Finlandica" panose="00000500000000000000" pitchFamily="2" charset="0"/>
              </a:rPr>
              <a:t>. Rahoitusta </a:t>
            </a:r>
            <a:r>
              <a:rPr lang="fi-FI" sz="2000" b="1" dirty="0">
                <a:latin typeface="Finlandica" panose="00000500000000000000" pitchFamily="2" charset="0"/>
              </a:rPr>
              <a:t>ei voi käyttää verkkokauppa-alustan </a:t>
            </a:r>
            <a:r>
              <a:rPr lang="fi-FI" sz="2000" b="1" dirty="0" smtClean="0">
                <a:latin typeface="Finlandica" panose="00000500000000000000" pitchFamily="2" charset="0"/>
              </a:rPr>
              <a:t>ostamiseen ja -kaupan rakentamiseen.</a:t>
            </a:r>
            <a:endParaRPr lang="fi-FI" sz="2000" dirty="0" smtClean="0">
              <a:latin typeface="Finlandica" panose="00000500000000000000" pitchFamily="2" charset="0"/>
            </a:endParaRPr>
          </a:p>
          <a:p>
            <a:pPr marL="342900" indent="-342900">
              <a:lnSpc>
                <a:spcPct val="100000"/>
              </a:lnSpc>
            </a:pPr>
            <a:r>
              <a:rPr lang="fi-FI" sz="2000" dirty="0" smtClean="0">
                <a:latin typeface="Finlandica" panose="00000500000000000000" pitchFamily="2" charset="0"/>
              </a:rPr>
              <a:t>Verkkokaupan </a:t>
            </a:r>
            <a:r>
              <a:rPr lang="fi-FI" sz="2000" dirty="0">
                <a:latin typeface="Finlandica" panose="00000500000000000000" pitchFamily="2" charset="0"/>
              </a:rPr>
              <a:t>pystyttäminen, verkkokauppa-alustan hankkiminen ja tuotteiden laittaminen sinne myyntiin, on nopea ja varsin helppo toimenpide sen jälkeen, kun on suunnitteluvaiheessa hankittu ymmärrys siitä, mitä pitää tehdä. </a:t>
            </a:r>
            <a:endParaRPr lang="fi-FI" sz="2000" dirty="0" smtClean="0">
              <a:latin typeface="Finlandica" panose="00000500000000000000" pitchFamily="2" charset="0"/>
            </a:endParaRPr>
          </a:p>
          <a:p>
            <a:pPr marL="342900" indent="-342900">
              <a:lnSpc>
                <a:spcPct val="100000"/>
              </a:lnSpc>
            </a:pPr>
            <a:r>
              <a:rPr lang="fi-FI" sz="2000" dirty="0" smtClean="0">
                <a:latin typeface="Finlandica" panose="00000500000000000000" pitchFamily="2" charset="0"/>
              </a:rPr>
              <a:t>Kehittämisrahoitusta </a:t>
            </a:r>
            <a:r>
              <a:rPr lang="fi-FI" sz="2000" dirty="0">
                <a:latin typeface="Finlandica" panose="00000500000000000000" pitchFamily="2" charset="0"/>
              </a:rPr>
              <a:t>ei voi käyttää verkkokauppa-alustan ostamiseen. </a:t>
            </a:r>
            <a:endParaRPr lang="fi-FI" sz="2000" dirty="0" smtClean="0">
              <a:latin typeface="Finlandica" panose="00000500000000000000" pitchFamily="2" charset="0"/>
            </a:endParaRPr>
          </a:p>
          <a:p>
            <a:pPr marL="342900" indent="-342900">
              <a:lnSpc>
                <a:spcPct val="100000"/>
              </a:lnSpc>
            </a:pPr>
            <a:r>
              <a:rPr lang="fi-FI" sz="2000" dirty="0" err="1" smtClean="0">
                <a:latin typeface="Finlandica" panose="00000500000000000000" pitchFamily="2" charset="0"/>
              </a:rPr>
              <a:t>PK-yrityksille</a:t>
            </a:r>
            <a:r>
              <a:rPr lang="fi-FI" sz="2000" dirty="0" smtClean="0">
                <a:latin typeface="Finlandica" panose="00000500000000000000" pitchFamily="2" charset="0"/>
              </a:rPr>
              <a:t> </a:t>
            </a:r>
            <a:r>
              <a:rPr lang="fi-FI" sz="2000" dirty="0">
                <a:latin typeface="Finlandica" panose="00000500000000000000" pitchFamily="2" charset="0"/>
              </a:rPr>
              <a:t>sopivia verkkokauppa-alustoja ovat esimerkiksi </a:t>
            </a:r>
            <a:r>
              <a:rPr lang="fi-FI" sz="2000" dirty="0" err="1">
                <a:latin typeface="Finlandica" panose="00000500000000000000" pitchFamily="2" charset="0"/>
              </a:rPr>
              <a:t>Mycashflow</a:t>
            </a:r>
            <a:r>
              <a:rPr lang="fi-FI" sz="2000" dirty="0">
                <a:latin typeface="Finlandica" panose="00000500000000000000" pitchFamily="2" charset="0"/>
              </a:rPr>
              <a:t>, Vilkas ja </a:t>
            </a:r>
            <a:r>
              <a:rPr lang="fi-FI" sz="2000" dirty="0" err="1">
                <a:latin typeface="Finlandica" panose="00000500000000000000" pitchFamily="2" charset="0"/>
              </a:rPr>
              <a:t>Shopify</a:t>
            </a:r>
            <a:r>
              <a:rPr lang="fi-FI" sz="2000" dirty="0" smtClean="0">
                <a:latin typeface="Finlandica" panose="00000500000000000000" pitchFamily="2" charset="0"/>
              </a:rPr>
              <a:t>.</a:t>
            </a:r>
          </a:p>
          <a:p>
            <a:pPr marL="342900" indent="-342900">
              <a:lnSpc>
                <a:spcPct val="100000"/>
              </a:lnSpc>
            </a:pPr>
            <a:r>
              <a:rPr lang="fi-FI" sz="2000" dirty="0" smtClean="0">
                <a:latin typeface="Finlandica" panose="00000500000000000000" pitchFamily="2" charset="0"/>
              </a:rPr>
              <a:t>Suomalaisten verkkokauppiaiden kokemuksia</a:t>
            </a:r>
            <a:r>
              <a:rPr lang="fi-FI" sz="2000" dirty="0">
                <a:latin typeface="Finlandica" panose="00000500000000000000" pitchFamily="2" charset="0"/>
              </a:rPr>
              <a:t> </a:t>
            </a:r>
            <a:r>
              <a:rPr lang="fi-FI" sz="2000" dirty="0" smtClean="0">
                <a:latin typeface="Finlandica" panose="00000500000000000000" pitchFamily="2" charset="0"/>
              </a:rPr>
              <a:t/>
            </a:r>
            <a:br>
              <a:rPr lang="fi-FI" sz="2000" dirty="0" smtClean="0">
                <a:latin typeface="Finlandica" panose="00000500000000000000" pitchFamily="2" charset="0"/>
              </a:rPr>
            </a:br>
            <a:r>
              <a:rPr lang="en-US" sz="2000" dirty="0" smtClean="0">
                <a:latin typeface="Finlandica" panose="00000500000000000000" pitchFamily="2" charset="0"/>
                <a:hlinkClick r:id="rId2"/>
              </a:rPr>
              <a:t>https</a:t>
            </a:r>
            <a:r>
              <a:rPr lang="en-US" sz="2000" dirty="0">
                <a:latin typeface="Finlandica" panose="00000500000000000000" pitchFamily="2" charset="0"/>
                <a:hlinkClick r:id="rId2"/>
              </a:rPr>
              <a:t>://www.paytrail.com/suuri-verkkokauppa-alustaraportti-2019</a:t>
            </a:r>
            <a:r>
              <a:rPr lang="fi-FI" sz="2000" dirty="0">
                <a:latin typeface="Finlandica" panose="00000500000000000000" pitchFamily="2" charset="0"/>
              </a:rPr>
              <a:t/>
            </a:r>
            <a:br>
              <a:rPr lang="fi-FI" sz="2000" dirty="0">
                <a:latin typeface="Finlandica" panose="00000500000000000000" pitchFamily="2" charset="0"/>
              </a:rPr>
            </a:br>
            <a:endParaRPr lang="en-US" sz="2000" dirty="0">
              <a:latin typeface="Finlandica" panose="00000500000000000000" pitchFamily="2" charset="0"/>
            </a:endParaRPr>
          </a:p>
        </p:txBody>
      </p:sp>
      <p:sp>
        <p:nvSpPr>
          <p:cNvPr id="5" name="Google Shape;179;p28"/>
          <p:cNvSpPr/>
          <p:nvPr/>
        </p:nvSpPr>
        <p:spPr>
          <a:xfrm>
            <a:off x="504825" y="1825625"/>
            <a:ext cx="2769556" cy="684300"/>
          </a:xfrm>
          <a:prstGeom prst="homePlate">
            <a:avLst>
              <a:gd name="adj" fmla="val 50000"/>
            </a:avLst>
          </a:prstGeom>
          <a:solidFill>
            <a:schemeClr val="bg2">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a:solidFill>
                  <a:srgbClr val="FFFFFF"/>
                </a:solidFill>
                <a:latin typeface="Finlandica" panose="00000500000000000000" pitchFamily="2" charset="0"/>
              </a:rPr>
              <a:t>Suunnittelu</a:t>
            </a:r>
            <a:endParaRPr sz="1200">
              <a:solidFill>
                <a:srgbClr val="FFFFFF"/>
              </a:solidFill>
              <a:latin typeface="Finlandica" panose="00000500000000000000" pitchFamily="2" charset="0"/>
            </a:endParaRPr>
          </a:p>
        </p:txBody>
      </p:sp>
      <p:sp>
        <p:nvSpPr>
          <p:cNvPr id="6" name="Google Shape;180;p28"/>
          <p:cNvSpPr/>
          <p:nvPr/>
        </p:nvSpPr>
        <p:spPr>
          <a:xfrm>
            <a:off x="3192525" y="1869685"/>
            <a:ext cx="2769556" cy="684300"/>
          </a:xfrm>
          <a:prstGeom prst="chevron">
            <a:avLst>
              <a:gd name="adj" fmla="val 50000"/>
            </a:avLst>
          </a:prstGeom>
          <a:solidFill>
            <a:schemeClr val="tx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dirty="0">
                <a:solidFill>
                  <a:srgbClr val="FFFFFF"/>
                </a:solidFill>
                <a:latin typeface="Finlandica" panose="00000500000000000000" pitchFamily="2" charset="0"/>
              </a:rPr>
              <a:t>Rakentaminen</a:t>
            </a:r>
            <a:endParaRPr sz="1200" dirty="0">
              <a:solidFill>
                <a:srgbClr val="FFFFFF"/>
              </a:solidFill>
              <a:latin typeface="Finlandica" panose="00000500000000000000" pitchFamily="2" charset="0"/>
            </a:endParaRPr>
          </a:p>
        </p:txBody>
      </p:sp>
      <p:sp>
        <p:nvSpPr>
          <p:cNvPr id="7" name="Google Shape;181;p28"/>
          <p:cNvSpPr/>
          <p:nvPr/>
        </p:nvSpPr>
        <p:spPr>
          <a:xfrm>
            <a:off x="5880225" y="1866630"/>
            <a:ext cx="2769556" cy="684300"/>
          </a:xfrm>
          <a:prstGeom prst="chevron">
            <a:avLst>
              <a:gd name="adj" fmla="val 50000"/>
            </a:avLst>
          </a:prstGeom>
          <a:solidFill>
            <a:schemeClr val="tx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dirty="0">
                <a:solidFill>
                  <a:srgbClr val="FFFFFF"/>
                </a:solidFill>
                <a:latin typeface="Finlandica" panose="00000500000000000000" pitchFamily="2" charset="0"/>
              </a:rPr>
              <a:t>Markkinoinnin suunnittelu ja toteutus</a:t>
            </a:r>
            <a:endParaRPr sz="1200" dirty="0">
              <a:solidFill>
                <a:srgbClr val="FFFFFF"/>
              </a:solidFill>
              <a:latin typeface="Finlandica" panose="00000500000000000000" pitchFamily="2" charset="0"/>
            </a:endParaRPr>
          </a:p>
        </p:txBody>
      </p:sp>
      <p:sp>
        <p:nvSpPr>
          <p:cNvPr id="8" name="Google Shape;182;p28"/>
          <p:cNvSpPr/>
          <p:nvPr/>
        </p:nvSpPr>
        <p:spPr>
          <a:xfrm>
            <a:off x="8567925" y="1862166"/>
            <a:ext cx="2769556" cy="684300"/>
          </a:xfrm>
          <a:prstGeom prst="chevron">
            <a:avLst>
              <a:gd name="adj" fmla="val 50000"/>
            </a:avLst>
          </a:prstGeom>
          <a:solidFill>
            <a:schemeClr val="tx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a:solidFill>
                  <a:srgbClr val="FFFFFF"/>
                </a:solidFill>
                <a:latin typeface="Finlandica" panose="00000500000000000000" pitchFamily="2" charset="0"/>
              </a:rPr>
              <a:t>Kehittäminen</a:t>
            </a:r>
            <a:endParaRPr sz="1200">
              <a:solidFill>
                <a:srgbClr val="FFFFFF"/>
              </a:solidFill>
              <a:latin typeface="Finlandica" panose="00000500000000000000" pitchFamily="2" charset="0"/>
            </a:endParaRPr>
          </a:p>
        </p:txBody>
      </p:sp>
    </p:spTree>
    <p:extLst>
      <p:ext uri="{BB962C8B-B14F-4D97-AF65-F5344CB8AC3E}">
        <p14:creationId xmlns:p14="http://schemas.microsoft.com/office/powerpoint/2010/main" val="3883190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3200" dirty="0" smtClean="0">
                <a:latin typeface="Tahoma" panose="020B0604030504040204" pitchFamily="34" charset="0"/>
                <a:ea typeface="Tahoma" panose="020B0604030504040204" pitchFamily="34" charset="0"/>
                <a:cs typeface="Tahoma" panose="020B0604030504040204" pitchFamily="34" charset="0"/>
                <a:sym typeface="Verdana"/>
              </a:rPr>
              <a:t>Rahoitus verkkokaupan markkinoinnissa</a:t>
            </a:r>
            <a:endParaRPr lang="en-US" sz="3200" dirty="0"/>
          </a:p>
        </p:txBody>
      </p:sp>
      <p:sp>
        <p:nvSpPr>
          <p:cNvPr id="3" name="Content Placeholder 2"/>
          <p:cNvSpPr>
            <a:spLocks noGrp="1"/>
          </p:cNvSpPr>
          <p:nvPr>
            <p:ph idx="1"/>
          </p:nvPr>
        </p:nvSpPr>
        <p:spPr/>
        <p:txBody>
          <a:bodyPr>
            <a:normAutofit/>
          </a:bodyPr>
          <a:lstStyle/>
          <a:p>
            <a:pPr marL="0" indent="0">
              <a:lnSpc>
                <a:spcPct val="100000"/>
              </a:lnSpc>
              <a:buNone/>
            </a:pPr>
            <a:endParaRPr lang="fi-FI" sz="2000" b="1" dirty="0" smtClean="0">
              <a:latin typeface="Finlandica" panose="00000500000000000000" pitchFamily="2" charset="0"/>
            </a:endParaRPr>
          </a:p>
          <a:p>
            <a:pPr marL="0" indent="0">
              <a:lnSpc>
                <a:spcPct val="100000"/>
              </a:lnSpc>
              <a:buNone/>
            </a:pPr>
            <a:endParaRPr lang="fi-FI" sz="2000" b="1" dirty="0">
              <a:latin typeface="Finlandica" panose="00000500000000000000" pitchFamily="2" charset="0"/>
            </a:endParaRPr>
          </a:p>
          <a:p>
            <a:pPr marL="0" indent="0">
              <a:lnSpc>
                <a:spcPct val="100000"/>
              </a:lnSpc>
              <a:buNone/>
            </a:pPr>
            <a:r>
              <a:rPr lang="fi-FI" sz="2000" b="1" dirty="0" smtClean="0">
                <a:solidFill>
                  <a:schemeClr val="accent2">
                    <a:lumMod val="50000"/>
                  </a:schemeClr>
                </a:solidFill>
                <a:latin typeface="Finlandica" panose="00000500000000000000" pitchFamily="2" charset="0"/>
              </a:rPr>
              <a:t>Kyllä</a:t>
            </a:r>
            <a:r>
              <a:rPr lang="fi-FI" sz="2000" b="1" dirty="0" smtClean="0">
                <a:latin typeface="Finlandica" panose="00000500000000000000" pitchFamily="2" charset="0"/>
              </a:rPr>
              <a:t>, rahoitusta voi käyttää markkinointisuunnitelman tekemiseen. </a:t>
            </a:r>
          </a:p>
          <a:p>
            <a:pPr marL="0" indent="0">
              <a:lnSpc>
                <a:spcPct val="100000"/>
              </a:lnSpc>
              <a:buNone/>
            </a:pPr>
            <a:r>
              <a:rPr lang="fi-FI" sz="2000" b="1" dirty="0" smtClean="0">
                <a:solidFill>
                  <a:srgbClr val="FF0000"/>
                </a:solidFill>
                <a:latin typeface="Finlandica" panose="00000500000000000000" pitchFamily="2" charset="0"/>
              </a:rPr>
              <a:t>Ei</a:t>
            </a:r>
            <a:r>
              <a:rPr lang="fi-FI" sz="2000" b="1" dirty="0" smtClean="0">
                <a:latin typeface="Finlandica" panose="00000500000000000000" pitchFamily="2" charset="0"/>
              </a:rPr>
              <a:t>, rahoitusta ei voi käyttää markkinoinnin toteuttamiseen.</a:t>
            </a:r>
          </a:p>
          <a:p>
            <a:pPr marL="342900" indent="-342900">
              <a:lnSpc>
                <a:spcPct val="100000"/>
              </a:lnSpc>
            </a:pPr>
            <a:r>
              <a:rPr lang="fi-FI" sz="2000" dirty="0">
                <a:latin typeface="Finlandica" panose="00000500000000000000" pitchFamily="2" charset="0"/>
              </a:rPr>
              <a:t>Mikään verkkokauppa ei myy ilman, että sitä markkinoidaan.</a:t>
            </a:r>
            <a:endParaRPr lang="en-US" sz="2000" dirty="0">
              <a:latin typeface="Finlandica" panose="00000500000000000000" pitchFamily="2" charset="0"/>
            </a:endParaRPr>
          </a:p>
          <a:p>
            <a:pPr marL="342900" indent="-342900">
              <a:lnSpc>
                <a:spcPct val="100000"/>
              </a:lnSpc>
            </a:pPr>
            <a:r>
              <a:rPr lang="fi-FI" sz="2000" dirty="0" smtClean="0">
                <a:latin typeface="Finlandica" panose="00000500000000000000" pitchFamily="2" charset="0"/>
              </a:rPr>
              <a:t>Jos verkkokauppaprojekti pysähtyy suunnittelun ja toteutuksen jälkeen, </a:t>
            </a:r>
            <a:r>
              <a:rPr lang="fi-FI" sz="2000" dirty="0">
                <a:latin typeface="Finlandica" panose="00000500000000000000" pitchFamily="2" charset="0"/>
              </a:rPr>
              <a:t>on todennäköistä, että </a:t>
            </a:r>
            <a:r>
              <a:rPr lang="fi-FI" sz="2000" dirty="0" smtClean="0">
                <a:latin typeface="Finlandica" panose="00000500000000000000" pitchFamily="2" charset="0"/>
              </a:rPr>
              <a:t>kauppa kuihtuu </a:t>
            </a:r>
            <a:r>
              <a:rPr lang="fi-FI" sz="2000" dirty="0">
                <a:latin typeface="Finlandica" panose="00000500000000000000" pitchFamily="2" charset="0"/>
              </a:rPr>
              <a:t>heti alkuunsa. </a:t>
            </a:r>
          </a:p>
          <a:p>
            <a:pPr marL="342900" indent="-342900">
              <a:lnSpc>
                <a:spcPct val="100000"/>
              </a:lnSpc>
            </a:pPr>
            <a:r>
              <a:rPr lang="fi-FI" sz="2000" dirty="0" smtClean="0">
                <a:latin typeface="Finlandica" panose="00000500000000000000" pitchFamily="2" charset="0"/>
              </a:rPr>
              <a:t>Verkkokaupan </a:t>
            </a:r>
            <a:r>
              <a:rPr lang="fi-FI" sz="2000" dirty="0">
                <a:latin typeface="Finlandica" panose="00000500000000000000" pitchFamily="2" charset="0"/>
              </a:rPr>
              <a:t>markkinoinnin suunnitteluun voi käyttää rahoitusta ja ostaa siihen tarvittavia asiantuntijapalveluita. </a:t>
            </a:r>
            <a:endParaRPr lang="en-US" sz="2000" dirty="0">
              <a:latin typeface="Finlandica" panose="00000500000000000000" pitchFamily="2" charset="0"/>
            </a:endParaRPr>
          </a:p>
          <a:p>
            <a:pPr marL="342900" indent="-342900">
              <a:lnSpc>
                <a:spcPct val="100000"/>
              </a:lnSpc>
            </a:pPr>
            <a:r>
              <a:rPr lang="fi-FI" sz="2000" dirty="0" smtClean="0">
                <a:latin typeface="Finlandica" panose="00000500000000000000" pitchFamily="2" charset="0"/>
              </a:rPr>
              <a:t>Rahoitusta </a:t>
            </a:r>
            <a:r>
              <a:rPr lang="fi-FI" sz="2000" dirty="0">
                <a:latin typeface="Finlandica" panose="00000500000000000000" pitchFamily="2" charset="0"/>
              </a:rPr>
              <a:t>ei voi käyttää markkinoinnin käytännön </a:t>
            </a:r>
            <a:r>
              <a:rPr lang="fi-FI" sz="2000" dirty="0" smtClean="0">
                <a:latin typeface="Finlandica" panose="00000500000000000000" pitchFamily="2" charset="0"/>
              </a:rPr>
              <a:t>toteuttamiseen.</a:t>
            </a:r>
            <a:endParaRPr lang="en-US" sz="2000" dirty="0"/>
          </a:p>
        </p:txBody>
      </p:sp>
      <p:sp>
        <p:nvSpPr>
          <p:cNvPr id="6" name="Google Shape;179;p28"/>
          <p:cNvSpPr/>
          <p:nvPr/>
        </p:nvSpPr>
        <p:spPr>
          <a:xfrm>
            <a:off x="504825" y="1784620"/>
            <a:ext cx="2769556" cy="684300"/>
          </a:xfrm>
          <a:prstGeom prst="homePlate">
            <a:avLst>
              <a:gd name="adj" fmla="val 50000"/>
            </a:avLst>
          </a:prstGeom>
          <a:solidFill>
            <a:schemeClr val="bg2">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a:solidFill>
                  <a:srgbClr val="FFFFFF"/>
                </a:solidFill>
                <a:latin typeface="Finlandica" panose="00000500000000000000" pitchFamily="2" charset="0"/>
              </a:rPr>
              <a:t>Suunnittelu</a:t>
            </a:r>
            <a:endParaRPr sz="1200">
              <a:solidFill>
                <a:srgbClr val="FFFFFF"/>
              </a:solidFill>
              <a:latin typeface="Finlandica" panose="00000500000000000000" pitchFamily="2" charset="0"/>
            </a:endParaRPr>
          </a:p>
        </p:txBody>
      </p:sp>
      <p:sp>
        <p:nvSpPr>
          <p:cNvPr id="7" name="Google Shape;180;p28"/>
          <p:cNvSpPr/>
          <p:nvPr/>
        </p:nvSpPr>
        <p:spPr>
          <a:xfrm>
            <a:off x="3192525" y="1828680"/>
            <a:ext cx="2769556" cy="684300"/>
          </a:xfrm>
          <a:prstGeom prst="chevron">
            <a:avLst>
              <a:gd name="adj" fmla="val 50000"/>
            </a:avLst>
          </a:prstGeom>
          <a:solidFill>
            <a:schemeClr val="bg2">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dirty="0">
                <a:solidFill>
                  <a:srgbClr val="FFFFFF"/>
                </a:solidFill>
                <a:latin typeface="Finlandica" panose="00000500000000000000" pitchFamily="2" charset="0"/>
              </a:rPr>
              <a:t>Rakentaminen</a:t>
            </a:r>
            <a:endParaRPr sz="1200" dirty="0">
              <a:solidFill>
                <a:srgbClr val="FFFFFF"/>
              </a:solidFill>
              <a:latin typeface="Finlandica" panose="00000500000000000000" pitchFamily="2" charset="0"/>
            </a:endParaRPr>
          </a:p>
        </p:txBody>
      </p:sp>
      <p:sp>
        <p:nvSpPr>
          <p:cNvPr id="8" name="Google Shape;181;p28"/>
          <p:cNvSpPr/>
          <p:nvPr/>
        </p:nvSpPr>
        <p:spPr>
          <a:xfrm>
            <a:off x="5880225" y="1825625"/>
            <a:ext cx="2769556" cy="684300"/>
          </a:xfrm>
          <a:prstGeom prst="chevron">
            <a:avLst>
              <a:gd name="adj" fmla="val 50000"/>
            </a:avLst>
          </a:prstGeom>
          <a:solidFill>
            <a:schemeClr val="tx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dirty="0">
                <a:solidFill>
                  <a:srgbClr val="FFFFFF"/>
                </a:solidFill>
                <a:latin typeface="Finlandica" panose="00000500000000000000" pitchFamily="2" charset="0"/>
              </a:rPr>
              <a:t>Markkinoinnin suunnittelu ja toteutus</a:t>
            </a:r>
            <a:endParaRPr sz="1200" dirty="0">
              <a:solidFill>
                <a:srgbClr val="FFFFFF"/>
              </a:solidFill>
              <a:latin typeface="Finlandica" panose="00000500000000000000" pitchFamily="2" charset="0"/>
            </a:endParaRPr>
          </a:p>
        </p:txBody>
      </p:sp>
      <p:sp>
        <p:nvSpPr>
          <p:cNvPr id="9" name="Google Shape;182;p28"/>
          <p:cNvSpPr/>
          <p:nvPr/>
        </p:nvSpPr>
        <p:spPr>
          <a:xfrm>
            <a:off x="8567925" y="1821161"/>
            <a:ext cx="2769556" cy="684300"/>
          </a:xfrm>
          <a:prstGeom prst="chevron">
            <a:avLst>
              <a:gd name="adj" fmla="val 50000"/>
            </a:avLst>
          </a:prstGeom>
          <a:solidFill>
            <a:schemeClr val="tx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a:solidFill>
                  <a:srgbClr val="FFFFFF"/>
                </a:solidFill>
                <a:latin typeface="Finlandica" panose="00000500000000000000" pitchFamily="2" charset="0"/>
              </a:rPr>
              <a:t>Kehittäminen</a:t>
            </a:r>
            <a:endParaRPr sz="1200">
              <a:solidFill>
                <a:srgbClr val="FFFFFF"/>
              </a:solidFill>
              <a:latin typeface="Finlandica" panose="00000500000000000000" pitchFamily="2" charset="0"/>
            </a:endParaRPr>
          </a:p>
        </p:txBody>
      </p:sp>
    </p:spTree>
    <p:extLst>
      <p:ext uri="{BB962C8B-B14F-4D97-AF65-F5344CB8AC3E}">
        <p14:creationId xmlns:p14="http://schemas.microsoft.com/office/powerpoint/2010/main" val="4008955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3200" dirty="0" smtClean="0">
                <a:latin typeface="Tahoma" panose="020B0604030504040204" pitchFamily="34" charset="0"/>
                <a:ea typeface="Tahoma" panose="020B0604030504040204" pitchFamily="34" charset="0"/>
                <a:cs typeface="Tahoma" panose="020B0604030504040204" pitchFamily="34" charset="0"/>
                <a:sym typeface="Verdana"/>
              </a:rPr>
              <a:t>Rahoitus verkkokaupan kehittämisessä</a:t>
            </a:r>
            <a:endParaRPr lang="en-US" sz="3200" dirty="0"/>
          </a:p>
        </p:txBody>
      </p:sp>
      <p:sp>
        <p:nvSpPr>
          <p:cNvPr id="3" name="Content Placeholder 2"/>
          <p:cNvSpPr>
            <a:spLocks noGrp="1"/>
          </p:cNvSpPr>
          <p:nvPr>
            <p:ph idx="1"/>
          </p:nvPr>
        </p:nvSpPr>
        <p:spPr/>
        <p:txBody>
          <a:bodyPr>
            <a:normAutofit/>
          </a:bodyPr>
          <a:lstStyle/>
          <a:p>
            <a:pPr marL="50800" indent="0">
              <a:lnSpc>
                <a:spcPct val="100000"/>
              </a:lnSpc>
              <a:buNone/>
            </a:pPr>
            <a:endParaRPr lang="fi-FI" sz="2000" b="1" dirty="0" smtClean="0">
              <a:latin typeface="Finlandica" panose="00000500000000000000" pitchFamily="2" charset="0"/>
            </a:endParaRPr>
          </a:p>
          <a:p>
            <a:pPr marL="50800" indent="0">
              <a:lnSpc>
                <a:spcPct val="100000"/>
              </a:lnSpc>
              <a:buNone/>
            </a:pPr>
            <a:endParaRPr lang="fi-FI" sz="2000" b="1" dirty="0">
              <a:latin typeface="Finlandica" panose="00000500000000000000" pitchFamily="2" charset="0"/>
            </a:endParaRPr>
          </a:p>
          <a:p>
            <a:pPr marL="50800" indent="0">
              <a:lnSpc>
                <a:spcPct val="100000"/>
              </a:lnSpc>
              <a:buNone/>
            </a:pPr>
            <a:r>
              <a:rPr lang="fi-FI" sz="2000" b="1" dirty="0" smtClean="0">
                <a:solidFill>
                  <a:schemeClr val="accent2">
                    <a:lumMod val="50000"/>
                  </a:schemeClr>
                </a:solidFill>
                <a:latin typeface="Finlandica" panose="00000500000000000000" pitchFamily="2" charset="0"/>
              </a:rPr>
              <a:t>Kyllä</a:t>
            </a:r>
            <a:r>
              <a:rPr lang="fi-FI" sz="2000" b="1" dirty="0" smtClean="0">
                <a:latin typeface="Finlandica" panose="00000500000000000000" pitchFamily="2" charset="0"/>
              </a:rPr>
              <a:t>. Rahoitusta </a:t>
            </a:r>
            <a:r>
              <a:rPr lang="fi-FI" sz="2000" b="1" dirty="0">
                <a:latin typeface="Finlandica" panose="00000500000000000000" pitchFamily="2" charset="0"/>
              </a:rPr>
              <a:t>voi käyttää verkkokaupan kehittämiseen.</a:t>
            </a:r>
            <a:endParaRPr lang="en-US" sz="2000" dirty="0">
              <a:latin typeface="Finlandica" panose="00000500000000000000" pitchFamily="2" charset="0"/>
            </a:endParaRPr>
          </a:p>
          <a:p>
            <a:pPr>
              <a:lnSpc>
                <a:spcPct val="100000"/>
              </a:lnSpc>
            </a:pPr>
            <a:r>
              <a:rPr lang="fi-FI" sz="2000" dirty="0" err="1" smtClean="0">
                <a:latin typeface="Finlandica" panose="00000500000000000000" pitchFamily="2" charset="0"/>
              </a:rPr>
              <a:t>Pilotoidaan</a:t>
            </a:r>
            <a:r>
              <a:rPr lang="fi-FI" sz="2000" dirty="0" smtClean="0">
                <a:latin typeface="Finlandica" panose="00000500000000000000" pitchFamily="2" charset="0"/>
              </a:rPr>
              <a:t> verkkokauppakonseptia esimerkiksi uudella markkinalla.</a:t>
            </a:r>
          </a:p>
          <a:p>
            <a:pPr>
              <a:lnSpc>
                <a:spcPct val="100000"/>
              </a:lnSpc>
            </a:pPr>
            <a:r>
              <a:rPr lang="fi-FI" sz="2000" dirty="0" err="1" smtClean="0">
                <a:latin typeface="Finlandica" panose="00000500000000000000" pitchFamily="2" charset="0"/>
              </a:rPr>
              <a:t>Koemarkkinoidaan</a:t>
            </a:r>
            <a:r>
              <a:rPr lang="fi-FI" sz="2000" dirty="0" smtClean="0">
                <a:latin typeface="Finlandica" panose="00000500000000000000" pitchFamily="2" charset="0"/>
              </a:rPr>
              <a:t> ja testataan kilpailuetua esimerkiksi </a:t>
            </a:r>
            <a:r>
              <a:rPr lang="fi-FI" sz="2000" dirty="0">
                <a:latin typeface="Finlandica" panose="00000500000000000000" pitchFamily="2" charset="0"/>
              </a:rPr>
              <a:t>datalähtöisen koemarkkinoinnin sekä iteratiivisen testaamisen avulla tai tavanomaisten palvelumuotoilun ja kilpailijatutkimuksen keinoin.</a:t>
            </a:r>
            <a:r>
              <a:rPr lang="fi-FI" sz="2000" dirty="0" smtClean="0">
                <a:latin typeface="Finlandica" panose="00000500000000000000" pitchFamily="2" charset="0"/>
              </a:rPr>
              <a:t> </a:t>
            </a:r>
          </a:p>
          <a:p>
            <a:pPr>
              <a:lnSpc>
                <a:spcPct val="100000"/>
              </a:lnSpc>
            </a:pPr>
            <a:r>
              <a:rPr lang="fi-FI" sz="2000" dirty="0" smtClean="0">
                <a:latin typeface="Finlandica" panose="00000500000000000000" pitchFamily="2" charset="0"/>
              </a:rPr>
              <a:t>Saatujen </a:t>
            </a:r>
            <a:r>
              <a:rPr lang="fi-FI" sz="2000" dirty="0">
                <a:latin typeface="Finlandica" panose="00000500000000000000" pitchFamily="2" charset="0"/>
              </a:rPr>
              <a:t>tulosten analysointi </a:t>
            </a:r>
            <a:r>
              <a:rPr lang="fi-FI" sz="2000" dirty="0" smtClean="0">
                <a:latin typeface="Finlandica" panose="00000500000000000000" pitchFamily="2" charset="0"/>
              </a:rPr>
              <a:t>jatkokehittämistä </a:t>
            </a:r>
            <a:r>
              <a:rPr lang="fi-FI" sz="2000" dirty="0">
                <a:latin typeface="Finlandica" panose="00000500000000000000" pitchFamily="2" charset="0"/>
              </a:rPr>
              <a:t>varten kuuluu olennaisena osana tätä vaihetta. </a:t>
            </a:r>
            <a:endParaRPr lang="fi-FI" sz="2000" dirty="0" smtClean="0">
              <a:latin typeface="Finlandica" panose="00000500000000000000" pitchFamily="2" charset="0"/>
            </a:endParaRPr>
          </a:p>
          <a:p>
            <a:pPr marL="50800" indent="0">
              <a:lnSpc>
                <a:spcPct val="100000"/>
              </a:lnSpc>
              <a:buNone/>
            </a:pPr>
            <a:r>
              <a:rPr lang="fi-FI" sz="2000" dirty="0">
                <a:latin typeface="Finlandica" panose="00000500000000000000" pitchFamily="2" charset="0"/>
              </a:rPr>
              <a:t/>
            </a:r>
            <a:br>
              <a:rPr lang="fi-FI" sz="2000" dirty="0">
                <a:latin typeface="Finlandica" panose="00000500000000000000" pitchFamily="2" charset="0"/>
              </a:rPr>
            </a:br>
            <a:endParaRPr lang="en-US" sz="2000" dirty="0">
              <a:latin typeface="Finlandica" panose="00000500000000000000" pitchFamily="2" charset="0"/>
            </a:endParaRPr>
          </a:p>
        </p:txBody>
      </p:sp>
      <p:sp>
        <p:nvSpPr>
          <p:cNvPr id="5" name="Google Shape;179;p28"/>
          <p:cNvSpPr/>
          <p:nvPr/>
        </p:nvSpPr>
        <p:spPr>
          <a:xfrm>
            <a:off x="504825" y="1781565"/>
            <a:ext cx="2769556" cy="684300"/>
          </a:xfrm>
          <a:prstGeom prst="homePlate">
            <a:avLst>
              <a:gd name="adj" fmla="val 50000"/>
            </a:avLst>
          </a:prstGeom>
          <a:solidFill>
            <a:schemeClr val="bg2">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a:solidFill>
                  <a:srgbClr val="FFFFFF"/>
                </a:solidFill>
                <a:latin typeface="Finlandica" panose="00000500000000000000" pitchFamily="2" charset="0"/>
              </a:rPr>
              <a:t>Suunnittelu</a:t>
            </a:r>
            <a:endParaRPr sz="1200">
              <a:solidFill>
                <a:srgbClr val="FFFFFF"/>
              </a:solidFill>
              <a:latin typeface="Finlandica" panose="00000500000000000000" pitchFamily="2" charset="0"/>
            </a:endParaRPr>
          </a:p>
        </p:txBody>
      </p:sp>
      <p:sp>
        <p:nvSpPr>
          <p:cNvPr id="6" name="Google Shape;180;p28"/>
          <p:cNvSpPr/>
          <p:nvPr/>
        </p:nvSpPr>
        <p:spPr>
          <a:xfrm>
            <a:off x="3192525" y="1825625"/>
            <a:ext cx="2769556" cy="684300"/>
          </a:xfrm>
          <a:prstGeom prst="chevron">
            <a:avLst>
              <a:gd name="adj" fmla="val 50000"/>
            </a:avLst>
          </a:prstGeom>
          <a:solidFill>
            <a:schemeClr val="bg2">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dirty="0">
                <a:solidFill>
                  <a:srgbClr val="FFFFFF"/>
                </a:solidFill>
                <a:latin typeface="Finlandica" panose="00000500000000000000" pitchFamily="2" charset="0"/>
              </a:rPr>
              <a:t>Rakentaminen</a:t>
            </a:r>
            <a:endParaRPr sz="1200" dirty="0">
              <a:solidFill>
                <a:srgbClr val="FFFFFF"/>
              </a:solidFill>
              <a:latin typeface="Finlandica" panose="00000500000000000000" pitchFamily="2" charset="0"/>
            </a:endParaRPr>
          </a:p>
        </p:txBody>
      </p:sp>
      <p:sp>
        <p:nvSpPr>
          <p:cNvPr id="7" name="Google Shape;181;p28"/>
          <p:cNvSpPr/>
          <p:nvPr/>
        </p:nvSpPr>
        <p:spPr>
          <a:xfrm>
            <a:off x="5880225" y="1822570"/>
            <a:ext cx="2769556" cy="684300"/>
          </a:xfrm>
          <a:prstGeom prst="chevron">
            <a:avLst>
              <a:gd name="adj" fmla="val 50000"/>
            </a:avLst>
          </a:prstGeom>
          <a:solidFill>
            <a:schemeClr val="bg2">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dirty="0">
                <a:solidFill>
                  <a:srgbClr val="FFFFFF"/>
                </a:solidFill>
                <a:latin typeface="Finlandica" panose="00000500000000000000" pitchFamily="2" charset="0"/>
              </a:rPr>
              <a:t>Markkinoinnin suunnittelu ja toteutus</a:t>
            </a:r>
            <a:endParaRPr sz="1200" dirty="0">
              <a:solidFill>
                <a:srgbClr val="FFFFFF"/>
              </a:solidFill>
              <a:latin typeface="Finlandica" panose="00000500000000000000" pitchFamily="2" charset="0"/>
            </a:endParaRPr>
          </a:p>
        </p:txBody>
      </p:sp>
      <p:sp>
        <p:nvSpPr>
          <p:cNvPr id="8" name="Google Shape;182;p28"/>
          <p:cNvSpPr/>
          <p:nvPr/>
        </p:nvSpPr>
        <p:spPr>
          <a:xfrm>
            <a:off x="8567925" y="1818106"/>
            <a:ext cx="2769556" cy="684300"/>
          </a:xfrm>
          <a:prstGeom prst="chevron">
            <a:avLst>
              <a:gd name="adj" fmla="val 50000"/>
            </a:avLst>
          </a:prstGeom>
          <a:solidFill>
            <a:schemeClr val="tx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dirty="0">
                <a:solidFill>
                  <a:schemeClr val="bg1"/>
                </a:solidFill>
                <a:latin typeface="Finlandica" panose="00000500000000000000" pitchFamily="2" charset="0"/>
              </a:rPr>
              <a:t>Kehittäminen</a:t>
            </a:r>
            <a:endParaRPr sz="1200" dirty="0">
              <a:solidFill>
                <a:schemeClr val="bg1"/>
              </a:solidFill>
              <a:latin typeface="Finlandica" panose="00000500000000000000" pitchFamily="2" charset="0"/>
            </a:endParaRPr>
          </a:p>
        </p:txBody>
      </p:sp>
    </p:spTree>
    <p:extLst>
      <p:ext uri="{BB962C8B-B14F-4D97-AF65-F5344CB8AC3E}">
        <p14:creationId xmlns:p14="http://schemas.microsoft.com/office/powerpoint/2010/main" val="3996681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167148" y="3046672"/>
            <a:ext cx="12359148"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all" spc="0" normalizeH="0" baseline="0" noProof="0" dirty="0" err="1" smtClean="0">
                <a:ln>
                  <a:noFill/>
                </a:ln>
                <a:solidFill>
                  <a:prstClr val="white"/>
                </a:solidFill>
                <a:effectLst/>
                <a:uLnTx/>
                <a:uFillTx/>
                <a:latin typeface="Arial"/>
                <a:cs typeface="Arial"/>
                <a:sym typeface="Arial"/>
              </a:rPr>
              <a:t>Yhteenveto</a:t>
            </a:r>
            <a:endParaRPr kumimoji="0" lang="en-US" sz="3200" b="1" i="0" u="none" strike="noStrike" kern="0" cap="all" spc="0" normalizeH="0" baseline="0" noProof="0" dirty="0" smtClean="0">
              <a:ln>
                <a:noFill/>
              </a:ln>
              <a:solidFill>
                <a:prstClr val="white"/>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3200" b="1" cap="all" dirty="0">
              <a:solidFill>
                <a:prstClr val="white"/>
              </a:solidFil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3200" b="1" i="0" u="none" strike="noStrike" kern="0" cap="all" spc="0" normalizeH="0" baseline="0" noProof="0" dirty="0" smtClean="0">
                <a:ln>
                  <a:noFill/>
                </a:ln>
                <a:solidFill>
                  <a:prstClr val="white"/>
                </a:solidFill>
                <a:effectLst/>
                <a:uLnTx/>
                <a:uFillTx/>
                <a:latin typeface="Arial"/>
                <a:cs typeface="Arial"/>
                <a:sym typeface="Arial"/>
              </a:rPr>
              <a:t>Esimerkki-projekti,</a:t>
            </a:r>
            <a:r>
              <a:rPr kumimoji="0" lang="fi-FI" sz="3200" b="1" i="0" u="none" strike="noStrike" kern="0" cap="all" spc="0" normalizeH="0" noProof="0" dirty="0" smtClean="0">
                <a:ln>
                  <a:noFill/>
                </a:ln>
                <a:solidFill>
                  <a:prstClr val="white"/>
                </a:solidFill>
                <a:effectLst/>
                <a:uLnTx/>
                <a:uFillTx/>
                <a:latin typeface="Arial"/>
                <a:cs typeface="Arial"/>
                <a:sym typeface="Arial"/>
              </a:rPr>
              <a:t> jota voi soveltaa omassa rahoitushakemuksessa</a:t>
            </a:r>
            <a:endParaRPr kumimoji="0" lang="en-US" sz="3200" b="1" i="0" u="none" strike="noStrike" kern="0" cap="all" spc="0" normalizeH="0" baseline="0" noProof="0" dirty="0">
              <a:ln>
                <a:noFill/>
              </a:ln>
              <a:solidFill>
                <a:prstClr val="white"/>
              </a:solidFill>
              <a:effectLst/>
              <a:uLnTx/>
              <a:uFillTx/>
              <a:latin typeface="Arial"/>
              <a:cs typeface="Arial"/>
              <a:sym typeface="Arial"/>
            </a:endParaRPr>
          </a:p>
          <a:p>
            <a:pPr marL="0" marR="0" lvl="0" indent="0" algn="ctr" defTabSz="914377" rtl="0" eaLnBrk="1" fontAlgn="auto" latinLnBrk="0" hangingPunct="1">
              <a:lnSpc>
                <a:spcPct val="100000"/>
              </a:lnSpc>
              <a:spcBef>
                <a:spcPts val="0"/>
              </a:spcBef>
              <a:spcAft>
                <a:spcPts val="0"/>
              </a:spcAft>
              <a:buClrTx/>
              <a:buSzTx/>
              <a:buFont typeface="Arial"/>
              <a:buNone/>
              <a:tabLst/>
              <a:defRPr/>
            </a:pPr>
            <a:endParaRPr kumimoji="0" lang="fi-FI" sz="3200" b="0" i="0" u="none" strike="noStrike" kern="1200" cap="none" spc="0" normalizeH="0" baseline="0" noProof="0" dirty="0">
              <a:ln>
                <a:noFill/>
              </a:ln>
              <a:solidFill>
                <a:prstClr val="white"/>
              </a:solidFill>
              <a:effectLst/>
              <a:uLnTx/>
              <a:uFillTx/>
              <a:latin typeface="Tahoma"/>
              <a:ea typeface="+mn-ea"/>
              <a:cs typeface="Arial"/>
              <a:sym typeface="Arial"/>
            </a:endParaRPr>
          </a:p>
        </p:txBody>
      </p:sp>
    </p:spTree>
    <p:extLst>
      <p:ext uri="{BB962C8B-B14F-4D97-AF65-F5344CB8AC3E}">
        <p14:creationId xmlns:p14="http://schemas.microsoft.com/office/powerpoint/2010/main" val="2597136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p:nvPr/>
        </p:nvSpPr>
        <p:spPr>
          <a:xfrm>
            <a:off x="1147450" y="3901391"/>
            <a:ext cx="10750800" cy="1638721"/>
          </a:xfrm>
          <a:prstGeom prst="rect">
            <a:avLst/>
          </a:prstGeom>
          <a:solidFill>
            <a:srgbClr val="FFCD00">
              <a:alpha val="4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Finlandica" panose="00000500000000000000" pitchFamily="2" charset="0"/>
            </a:endParaRPr>
          </a:p>
        </p:txBody>
      </p:sp>
      <p:sp>
        <p:nvSpPr>
          <p:cNvPr id="177" name="Google Shape;177;p28"/>
          <p:cNvSpPr/>
          <p:nvPr/>
        </p:nvSpPr>
        <p:spPr>
          <a:xfrm>
            <a:off x="1147450" y="1517161"/>
            <a:ext cx="10750800" cy="2389785"/>
          </a:xfrm>
          <a:prstGeom prst="rect">
            <a:avLst/>
          </a:prstGeom>
          <a:solidFill>
            <a:srgbClr val="002EA2">
              <a:alpha val="22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Finlandica" panose="00000500000000000000" pitchFamily="2" charset="0"/>
            </a:endParaRPr>
          </a:p>
        </p:txBody>
      </p:sp>
      <p:sp>
        <p:nvSpPr>
          <p:cNvPr id="178" name="Google Shape;178;p28"/>
          <p:cNvSpPr txBox="1">
            <a:spLocks noGrp="1"/>
          </p:cNvSpPr>
          <p:nvPr>
            <p:ph type="title"/>
          </p:nvPr>
        </p:nvSpPr>
        <p:spPr>
          <a:xfrm>
            <a:off x="495450" y="143650"/>
            <a:ext cx="11201100" cy="684300"/>
          </a:xfrm>
          <a:prstGeom prst="rect">
            <a:avLst/>
          </a:prstGeom>
        </p:spPr>
        <p:txBody>
          <a:bodyPr spcFirstLastPara="1" wrap="square" lIns="91425" tIns="45700" rIns="91425" bIns="45700" anchor="ctr" anchorCtr="0">
            <a:noAutofit/>
          </a:bodyPr>
          <a:lstStyle/>
          <a:p>
            <a:r>
              <a:rPr lang="fi-FI" sz="2000" dirty="0" smtClean="0">
                <a:latin typeface="Finlandica" panose="00000500000000000000" pitchFamily="2" charset="0"/>
              </a:rPr>
              <a:t>Yhteenveto – Verkkokaupan </a:t>
            </a:r>
            <a:r>
              <a:rPr lang="fi-FI" sz="2000" dirty="0">
                <a:latin typeface="Finlandica" panose="00000500000000000000" pitchFamily="2" charset="0"/>
              </a:rPr>
              <a:t>perustaminen ja </a:t>
            </a:r>
            <a:r>
              <a:rPr lang="fi-FI" sz="2000" dirty="0" smtClean="0">
                <a:latin typeface="Finlandica" panose="00000500000000000000" pitchFamily="2" charset="0"/>
              </a:rPr>
              <a:t>kehittäminen - esimerkki</a:t>
            </a:r>
            <a:endParaRPr lang="en-US" sz="2000" dirty="0">
              <a:latin typeface="Finlandica" panose="00000500000000000000" pitchFamily="2" charset="0"/>
            </a:endParaRPr>
          </a:p>
        </p:txBody>
      </p:sp>
      <p:sp>
        <p:nvSpPr>
          <p:cNvPr id="179" name="Google Shape;179;p28"/>
          <p:cNvSpPr/>
          <p:nvPr/>
        </p:nvSpPr>
        <p:spPr>
          <a:xfrm>
            <a:off x="1147450" y="734213"/>
            <a:ext cx="2687700" cy="684300"/>
          </a:xfrm>
          <a:prstGeom prst="homePlat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a:solidFill>
                  <a:srgbClr val="FFFFFF"/>
                </a:solidFill>
                <a:latin typeface="Finlandica" panose="00000500000000000000" pitchFamily="2" charset="0"/>
              </a:rPr>
              <a:t>Suunnittelu</a:t>
            </a:r>
            <a:endParaRPr sz="1200">
              <a:solidFill>
                <a:srgbClr val="FFFFFF"/>
              </a:solidFill>
              <a:latin typeface="Finlandica" panose="00000500000000000000" pitchFamily="2" charset="0"/>
            </a:endParaRPr>
          </a:p>
        </p:txBody>
      </p:sp>
      <p:sp>
        <p:nvSpPr>
          <p:cNvPr id="180" name="Google Shape;180;p28"/>
          <p:cNvSpPr/>
          <p:nvPr/>
        </p:nvSpPr>
        <p:spPr>
          <a:xfrm>
            <a:off x="3835150" y="734213"/>
            <a:ext cx="2687700" cy="684300"/>
          </a:xfrm>
          <a:prstGeom prst="chevron">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dirty="0">
                <a:solidFill>
                  <a:srgbClr val="FFFFFF"/>
                </a:solidFill>
                <a:latin typeface="Finlandica" panose="00000500000000000000" pitchFamily="2" charset="0"/>
              </a:rPr>
              <a:t>Rakentaminen</a:t>
            </a:r>
            <a:endParaRPr sz="1200" dirty="0">
              <a:solidFill>
                <a:srgbClr val="FFFFFF"/>
              </a:solidFill>
              <a:latin typeface="Finlandica" panose="00000500000000000000" pitchFamily="2" charset="0"/>
            </a:endParaRPr>
          </a:p>
        </p:txBody>
      </p:sp>
      <p:sp>
        <p:nvSpPr>
          <p:cNvPr id="181" name="Google Shape;181;p28"/>
          <p:cNvSpPr/>
          <p:nvPr/>
        </p:nvSpPr>
        <p:spPr>
          <a:xfrm>
            <a:off x="6522850" y="734213"/>
            <a:ext cx="2687700" cy="684300"/>
          </a:xfrm>
          <a:prstGeom prst="chevron">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a:solidFill>
                  <a:srgbClr val="FFFFFF"/>
                </a:solidFill>
                <a:latin typeface="Finlandica" panose="00000500000000000000" pitchFamily="2" charset="0"/>
              </a:rPr>
              <a:t>Markkinoinnin suunnittelu ja toteutus</a:t>
            </a:r>
            <a:endParaRPr sz="1200">
              <a:solidFill>
                <a:srgbClr val="FFFFFF"/>
              </a:solidFill>
              <a:latin typeface="Finlandica" panose="00000500000000000000" pitchFamily="2" charset="0"/>
            </a:endParaRPr>
          </a:p>
        </p:txBody>
      </p:sp>
      <p:sp>
        <p:nvSpPr>
          <p:cNvPr id="182" name="Google Shape;182;p28"/>
          <p:cNvSpPr/>
          <p:nvPr/>
        </p:nvSpPr>
        <p:spPr>
          <a:xfrm>
            <a:off x="9210550" y="734213"/>
            <a:ext cx="2687700" cy="684300"/>
          </a:xfrm>
          <a:prstGeom prst="chevron">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a:solidFill>
                  <a:srgbClr val="FFFFFF"/>
                </a:solidFill>
                <a:latin typeface="Finlandica" panose="00000500000000000000" pitchFamily="2" charset="0"/>
              </a:rPr>
              <a:t>Kehittäminen</a:t>
            </a:r>
            <a:endParaRPr sz="1200" dirty="0">
              <a:solidFill>
                <a:srgbClr val="FFFFFF"/>
              </a:solidFill>
              <a:latin typeface="Finlandica" panose="00000500000000000000" pitchFamily="2" charset="0"/>
            </a:endParaRPr>
          </a:p>
        </p:txBody>
      </p:sp>
      <p:sp>
        <p:nvSpPr>
          <p:cNvPr id="183" name="Google Shape;183;p28"/>
          <p:cNvSpPr txBox="1"/>
          <p:nvPr/>
        </p:nvSpPr>
        <p:spPr>
          <a:xfrm>
            <a:off x="1138763" y="1580558"/>
            <a:ext cx="2687700" cy="2425017"/>
          </a:xfrm>
          <a:prstGeom prst="rect">
            <a:avLst/>
          </a:prstGeom>
          <a:noFill/>
          <a:ln>
            <a:noFill/>
          </a:ln>
        </p:spPr>
        <p:txBody>
          <a:bodyPr spcFirstLastPara="1" wrap="square" lIns="91425" tIns="45700" rIns="91425" bIns="45700" anchor="t" anchorCtr="0">
            <a:noAutofit/>
          </a:bodyPr>
          <a:lstStyle/>
          <a:p>
            <a:pPr fontAlgn="base"/>
            <a:r>
              <a:rPr lang="fi-FI" sz="1200" dirty="0" smtClean="0">
                <a:latin typeface="Finlandica" panose="00000500000000000000" pitchFamily="2" charset="0"/>
              </a:rPr>
              <a:t>Strategia ja konsepti:</a:t>
            </a:r>
            <a:endParaRPr lang="fi-FI" sz="1200" dirty="0">
              <a:latin typeface="Finlandica" panose="00000500000000000000" pitchFamily="2" charset="0"/>
            </a:endParaRPr>
          </a:p>
          <a:p>
            <a:pPr marL="171450" lvl="1" indent="-171450" fontAlgn="base">
              <a:buFont typeface="Arial" panose="020B0604020202020204" pitchFamily="34" charset="0"/>
              <a:buChar char="•"/>
            </a:pPr>
            <a:r>
              <a:rPr lang="fi-FI" sz="1200" dirty="0">
                <a:latin typeface="Finlandica" panose="00000500000000000000" pitchFamily="2" charset="0"/>
              </a:rPr>
              <a:t>Asiakaslupaus: Miksi asiakkaat ostavat meiltä</a:t>
            </a:r>
          </a:p>
          <a:p>
            <a:pPr marL="171450" lvl="1" indent="-171450" fontAlgn="base">
              <a:buFont typeface="Arial" panose="020B0604020202020204" pitchFamily="34" charset="0"/>
              <a:buChar char="•"/>
            </a:pPr>
            <a:r>
              <a:rPr lang="fi-FI" sz="1200" dirty="0">
                <a:latin typeface="Finlandica" panose="00000500000000000000" pitchFamily="2" charset="0"/>
              </a:rPr>
              <a:t>Omat kilpailuedut</a:t>
            </a:r>
          </a:p>
          <a:p>
            <a:pPr marL="171450" lvl="1" indent="-171450" fontAlgn="base">
              <a:buFont typeface="Arial" panose="020B0604020202020204" pitchFamily="34" charset="0"/>
              <a:buChar char="•"/>
            </a:pPr>
            <a:r>
              <a:rPr lang="fi-FI" sz="1200" dirty="0" smtClean="0">
                <a:latin typeface="Finlandica" panose="00000500000000000000" pitchFamily="2" charset="0"/>
              </a:rPr>
              <a:t>Asiakassegmenttien </a:t>
            </a:r>
            <a:r>
              <a:rPr lang="fi-FI" sz="1200" dirty="0">
                <a:latin typeface="Finlandica" panose="00000500000000000000" pitchFamily="2" charset="0"/>
              </a:rPr>
              <a:t>tunnistaminen</a:t>
            </a:r>
          </a:p>
          <a:p>
            <a:pPr lvl="1" fontAlgn="base"/>
            <a:endParaRPr lang="fi-FI" sz="1200" dirty="0" smtClean="0">
              <a:latin typeface="Finlandica" panose="00000500000000000000" pitchFamily="2" charset="0"/>
            </a:endParaRPr>
          </a:p>
          <a:p>
            <a:pPr lvl="1" fontAlgn="base"/>
            <a:r>
              <a:rPr lang="fi-FI" sz="1200" dirty="0" smtClean="0">
                <a:latin typeface="Finlandica" panose="00000500000000000000" pitchFamily="2" charset="0"/>
              </a:rPr>
              <a:t>Toimintamallin </a:t>
            </a:r>
            <a:r>
              <a:rPr lang="fi-FI" sz="1200" dirty="0">
                <a:latin typeface="Finlandica" panose="00000500000000000000" pitchFamily="2" charset="0"/>
              </a:rPr>
              <a:t>suunnittelu</a:t>
            </a:r>
          </a:p>
          <a:p>
            <a:pPr marL="171450" lvl="1" indent="-171450" fontAlgn="base">
              <a:buFont typeface="Arial" panose="020B0604020202020204" pitchFamily="34" charset="0"/>
              <a:buChar char="•"/>
            </a:pPr>
            <a:r>
              <a:rPr lang="fi-FI" sz="1200" dirty="0">
                <a:latin typeface="Finlandica" panose="00000500000000000000" pitchFamily="2" charset="0"/>
              </a:rPr>
              <a:t>Tuotteet ja </a:t>
            </a:r>
            <a:r>
              <a:rPr lang="fi-FI" sz="1200" dirty="0" smtClean="0">
                <a:latin typeface="Finlandica" panose="00000500000000000000" pitchFamily="2" charset="0"/>
              </a:rPr>
              <a:t>valikoima</a:t>
            </a:r>
          </a:p>
          <a:p>
            <a:pPr marL="171450" lvl="1" indent="-171450" fontAlgn="base">
              <a:buFont typeface="Arial" panose="020B0604020202020204" pitchFamily="34" charset="0"/>
              <a:buChar char="•"/>
            </a:pPr>
            <a:r>
              <a:rPr lang="fi-FI" sz="1200" dirty="0" smtClean="0">
                <a:latin typeface="Finlandica" panose="00000500000000000000" pitchFamily="2" charset="0"/>
              </a:rPr>
              <a:t>Verkkokauppa-alustojen </a:t>
            </a:r>
            <a:r>
              <a:rPr lang="fi-FI" sz="1200" dirty="0">
                <a:latin typeface="Finlandica" panose="00000500000000000000" pitchFamily="2" charset="0"/>
              </a:rPr>
              <a:t>kartoitus ja valinta</a:t>
            </a:r>
          </a:p>
          <a:p>
            <a:pPr marL="171450" lvl="1" indent="-171450" fontAlgn="base">
              <a:buFont typeface="Arial" panose="020B0604020202020204" pitchFamily="34" charset="0"/>
              <a:buChar char="•"/>
            </a:pPr>
            <a:r>
              <a:rPr lang="fi-FI" sz="1200" dirty="0" smtClean="0">
                <a:latin typeface="Finlandica" panose="00000500000000000000" pitchFamily="2" charset="0"/>
              </a:rPr>
              <a:t>Maksutapojen </a:t>
            </a:r>
            <a:r>
              <a:rPr lang="fi-FI" sz="1200" dirty="0">
                <a:latin typeface="Finlandica" panose="00000500000000000000" pitchFamily="2" charset="0"/>
              </a:rPr>
              <a:t>ja logistiikan </a:t>
            </a:r>
            <a:r>
              <a:rPr lang="fi-FI" sz="1200" dirty="0" smtClean="0">
                <a:latin typeface="Finlandica" panose="00000500000000000000" pitchFamily="2" charset="0"/>
              </a:rPr>
              <a:t>suunnittelu</a:t>
            </a:r>
          </a:p>
          <a:p>
            <a:pPr marL="171450" lvl="1" indent="-171450" fontAlgn="base">
              <a:buFont typeface="Arial" panose="020B0604020202020204" pitchFamily="34" charset="0"/>
              <a:buChar char="•"/>
            </a:pPr>
            <a:endParaRPr lang="fi-FI" sz="1200" dirty="0" smtClean="0">
              <a:latin typeface="Finlandica" panose="00000500000000000000" pitchFamily="2" charset="0"/>
            </a:endParaRPr>
          </a:p>
          <a:p>
            <a:pPr marL="171450" lvl="1" indent="-171450" fontAlgn="base">
              <a:buFont typeface="Arial" panose="020B0604020202020204" pitchFamily="34" charset="0"/>
              <a:buChar char="•"/>
            </a:pPr>
            <a:endParaRPr lang="en-US" sz="1200" dirty="0">
              <a:latin typeface="Finlandica" panose="00000500000000000000" pitchFamily="2" charset="0"/>
            </a:endParaRPr>
          </a:p>
          <a:p>
            <a:pPr marL="171450" lvl="1" indent="-171450" fontAlgn="base">
              <a:buFont typeface="Arial" panose="020B0604020202020204" pitchFamily="34" charset="0"/>
              <a:buChar char="•"/>
            </a:pPr>
            <a:endParaRPr lang="fi-FI" sz="1200" dirty="0">
              <a:latin typeface="Finlandica" panose="00000500000000000000" pitchFamily="2" charset="0"/>
            </a:endParaRPr>
          </a:p>
          <a:p>
            <a:pPr marL="457200" marR="0" lvl="1" indent="0" algn="l" rtl="0">
              <a:spcBef>
                <a:spcPts val="0"/>
              </a:spcBef>
              <a:spcAft>
                <a:spcPts val="0"/>
              </a:spcAft>
              <a:buNone/>
            </a:pPr>
            <a:endParaRPr sz="1200" dirty="0">
              <a:latin typeface="Finlandica" panose="00000500000000000000" pitchFamily="2" charset="0"/>
              <a:ea typeface="Calibri"/>
              <a:cs typeface="Calibri"/>
              <a:sym typeface="Calibri"/>
            </a:endParaRPr>
          </a:p>
        </p:txBody>
      </p:sp>
      <p:sp>
        <p:nvSpPr>
          <p:cNvPr id="184" name="Google Shape;184;p28"/>
          <p:cNvSpPr txBox="1"/>
          <p:nvPr/>
        </p:nvSpPr>
        <p:spPr>
          <a:xfrm>
            <a:off x="3725031" y="3977527"/>
            <a:ext cx="2687700" cy="1813915"/>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Font typeface="Arial" panose="020B0604020202020204" pitchFamily="34" charset="0"/>
              <a:buChar char="•"/>
            </a:pPr>
            <a:r>
              <a:rPr lang="fi-FI" sz="1200" dirty="0" smtClean="0">
                <a:latin typeface="Finlandica" panose="00000500000000000000" pitchFamily="2" charset="0"/>
                <a:ea typeface="Calibri"/>
                <a:cs typeface="Calibri"/>
                <a:sym typeface="Calibri"/>
              </a:rPr>
              <a:t>Verkkokauppa-alustan hankinta</a:t>
            </a:r>
          </a:p>
          <a:p>
            <a:pPr marL="171450" marR="0" lvl="0" indent="-171450" algn="l" rtl="0">
              <a:spcBef>
                <a:spcPts val="0"/>
              </a:spcBef>
              <a:spcAft>
                <a:spcPts val="0"/>
              </a:spcAft>
              <a:buFont typeface="Arial" panose="020B0604020202020204" pitchFamily="34" charset="0"/>
              <a:buChar char="•"/>
            </a:pPr>
            <a:r>
              <a:rPr lang="fi-FI" sz="1200" dirty="0" smtClean="0">
                <a:latin typeface="Finlandica" panose="00000500000000000000" pitchFamily="2" charset="0"/>
                <a:ea typeface="Calibri"/>
                <a:cs typeface="Calibri"/>
                <a:sym typeface="Calibri"/>
              </a:rPr>
              <a:t>Ulkoasun ja rakenteen luonti</a:t>
            </a:r>
            <a:endParaRPr lang="fi-FI" sz="1200" dirty="0">
              <a:latin typeface="Finlandica" panose="00000500000000000000" pitchFamily="2" charset="0"/>
              <a:ea typeface="Calibri"/>
            </a:endParaRPr>
          </a:p>
          <a:p>
            <a:pPr marL="171450" marR="0" lvl="0" indent="-171450" algn="l" rtl="0">
              <a:spcBef>
                <a:spcPts val="0"/>
              </a:spcBef>
              <a:spcAft>
                <a:spcPts val="0"/>
              </a:spcAft>
              <a:buFont typeface="Arial" panose="020B0604020202020204" pitchFamily="34" charset="0"/>
              <a:buChar char="•"/>
            </a:pPr>
            <a:r>
              <a:rPr lang="fi-FI" sz="1200" dirty="0" smtClean="0">
                <a:latin typeface="Finlandica" panose="00000500000000000000" pitchFamily="2" charset="0"/>
                <a:ea typeface="Calibri"/>
                <a:cs typeface="Calibri"/>
                <a:sym typeface="Calibri"/>
              </a:rPr>
              <a:t>Tuotteiden perustaminen </a:t>
            </a:r>
          </a:p>
          <a:p>
            <a:pPr marL="171450" marR="0" lvl="0" indent="-171450" algn="l" rtl="0">
              <a:spcBef>
                <a:spcPts val="0"/>
              </a:spcBef>
              <a:spcAft>
                <a:spcPts val="0"/>
              </a:spcAft>
              <a:buFont typeface="Arial" panose="020B0604020202020204" pitchFamily="34" charset="0"/>
              <a:buChar char="•"/>
            </a:pPr>
            <a:r>
              <a:rPr lang="fi-FI" sz="1200" dirty="0" smtClean="0">
                <a:latin typeface="Finlandica" panose="00000500000000000000" pitchFamily="2" charset="0"/>
                <a:ea typeface="Calibri"/>
                <a:cs typeface="Calibri"/>
                <a:sym typeface="Calibri"/>
              </a:rPr>
              <a:t>Bannerien </a:t>
            </a:r>
            <a:r>
              <a:rPr lang="fi-FI" sz="1200" dirty="0">
                <a:latin typeface="Finlandica" panose="00000500000000000000" pitchFamily="2" charset="0"/>
                <a:ea typeface="Calibri"/>
                <a:cs typeface="Calibri"/>
                <a:sym typeface="Calibri"/>
              </a:rPr>
              <a:t>ja sisältösivujen </a:t>
            </a:r>
            <a:r>
              <a:rPr lang="fi-FI" sz="1200" dirty="0" smtClean="0">
                <a:latin typeface="Finlandica" panose="00000500000000000000" pitchFamily="2" charset="0"/>
                <a:ea typeface="Calibri"/>
                <a:cs typeface="Calibri"/>
                <a:sym typeface="Calibri"/>
              </a:rPr>
              <a:t>rakentaminen</a:t>
            </a:r>
            <a:endParaRPr lang="fi-FI" sz="1200" dirty="0">
              <a:latin typeface="Finlandica" panose="00000500000000000000" pitchFamily="2" charset="0"/>
              <a:ea typeface="Calibri"/>
            </a:endParaRPr>
          </a:p>
          <a:p>
            <a:pPr marL="171450" marR="0" lvl="0" indent="-171450" algn="l" rtl="0">
              <a:spcBef>
                <a:spcPts val="0"/>
              </a:spcBef>
              <a:spcAft>
                <a:spcPts val="0"/>
              </a:spcAft>
              <a:buFont typeface="Arial" panose="020B0604020202020204" pitchFamily="34" charset="0"/>
              <a:buChar char="•"/>
            </a:pPr>
            <a:r>
              <a:rPr lang="fi-FI" sz="1200" dirty="0" smtClean="0">
                <a:latin typeface="Finlandica" panose="00000500000000000000" pitchFamily="2" charset="0"/>
                <a:ea typeface="Calibri"/>
                <a:cs typeface="Calibri"/>
                <a:sym typeface="Calibri"/>
              </a:rPr>
              <a:t>Maksutapojen </a:t>
            </a:r>
            <a:r>
              <a:rPr lang="fi-FI" sz="1200" dirty="0">
                <a:latin typeface="Finlandica" panose="00000500000000000000" pitchFamily="2" charset="0"/>
                <a:ea typeface="Calibri"/>
                <a:cs typeface="Calibri"/>
                <a:sym typeface="Calibri"/>
              </a:rPr>
              <a:t>ja logistiikan </a:t>
            </a:r>
            <a:r>
              <a:rPr lang="fi-FI" sz="1200" dirty="0" smtClean="0">
                <a:latin typeface="Finlandica" panose="00000500000000000000" pitchFamily="2" charset="0"/>
                <a:ea typeface="Calibri"/>
                <a:cs typeface="Calibri"/>
                <a:sym typeface="Calibri"/>
              </a:rPr>
              <a:t>käyttöönotto</a:t>
            </a:r>
            <a:endParaRPr lang="fi-FI" sz="1200" dirty="0">
              <a:latin typeface="Finlandica" panose="00000500000000000000" pitchFamily="2" charset="0"/>
              <a:ea typeface="Calibri"/>
            </a:endParaRPr>
          </a:p>
          <a:p>
            <a:pPr marL="171450" marR="0" lvl="0" indent="-171450" algn="l" rtl="0">
              <a:spcBef>
                <a:spcPts val="0"/>
              </a:spcBef>
              <a:spcAft>
                <a:spcPts val="0"/>
              </a:spcAft>
              <a:buFont typeface="Arial" panose="020B0604020202020204" pitchFamily="34" charset="0"/>
              <a:buChar char="•"/>
            </a:pPr>
            <a:r>
              <a:rPr lang="fi-FI" sz="1200" dirty="0">
                <a:latin typeface="Finlandica" panose="00000500000000000000" pitchFamily="2" charset="0"/>
                <a:ea typeface="Calibri"/>
                <a:cs typeface="Calibri"/>
                <a:sym typeface="Calibri"/>
              </a:rPr>
              <a:t>I</a:t>
            </a:r>
            <a:r>
              <a:rPr lang="fi-FI" sz="1200" dirty="0" smtClean="0">
                <a:latin typeface="Finlandica" panose="00000500000000000000" pitchFamily="2" charset="0"/>
                <a:ea typeface="Calibri"/>
                <a:cs typeface="Calibri"/>
                <a:sym typeface="Calibri"/>
              </a:rPr>
              <a:t>ntegraatiot muihin järjestelmiin</a:t>
            </a:r>
            <a:endParaRPr sz="1200" dirty="0">
              <a:latin typeface="Finlandica" panose="00000500000000000000" pitchFamily="2" charset="0"/>
            </a:endParaRPr>
          </a:p>
        </p:txBody>
      </p:sp>
      <p:sp>
        <p:nvSpPr>
          <p:cNvPr id="185" name="Google Shape;185;p28"/>
          <p:cNvSpPr txBox="1"/>
          <p:nvPr/>
        </p:nvSpPr>
        <p:spPr>
          <a:xfrm>
            <a:off x="6547616" y="1580558"/>
            <a:ext cx="2687700" cy="201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i-FI" sz="1200" dirty="0" smtClean="0">
                <a:latin typeface="Finlandica" panose="00000500000000000000" pitchFamily="2" charset="0"/>
                <a:ea typeface="Calibri"/>
                <a:cs typeface="Calibri"/>
                <a:sym typeface="Calibri"/>
              </a:rPr>
              <a:t>Markkinoinnin suunnittelu:</a:t>
            </a:r>
          </a:p>
          <a:p>
            <a:pPr marL="171450" marR="0" lvl="0" indent="-171450" algn="l" rtl="0">
              <a:spcBef>
                <a:spcPts val="0"/>
              </a:spcBef>
              <a:spcAft>
                <a:spcPts val="0"/>
              </a:spcAft>
              <a:buFont typeface="Arial" panose="020B0604020202020204" pitchFamily="34" charset="0"/>
              <a:buChar char="•"/>
            </a:pPr>
            <a:r>
              <a:rPr lang="fi-FI" sz="1200" dirty="0" smtClean="0">
                <a:latin typeface="Finlandica" panose="00000500000000000000" pitchFamily="2" charset="0"/>
                <a:ea typeface="Calibri"/>
                <a:cs typeface="Calibri"/>
                <a:sym typeface="Calibri"/>
              </a:rPr>
              <a:t>Kilpailuetujen </a:t>
            </a:r>
            <a:r>
              <a:rPr lang="fi-FI" sz="1200" dirty="0">
                <a:latin typeface="Finlandica" panose="00000500000000000000" pitchFamily="2" charset="0"/>
                <a:ea typeface="Calibri"/>
                <a:cs typeface="Calibri"/>
                <a:sym typeface="Calibri"/>
              </a:rPr>
              <a:t>analyysi ja </a:t>
            </a:r>
            <a:r>
              <a:rPr lang="fi-FI" sz="1200" dirty="0" smtClean="0">
                <a:latin typeface="Finlandica" panose="00000500000000000000" pitchFamily="2" charset="0"/>
                <a:ea typeface="Calibri"/>
                <a:cs typeface="Calibri"/>
                <a:sym typeface="Calibri"/>
              </a:rPr>
              <a:t>tunnistaminen</a:t>
            </a:r>
          </a:p>
          <a:p>
            <a:pPr marL="171450" indent="-171450">
              <a:buFont typeface="Arial" panose="020B0604020202020204" pitchFamily="34" charset="0"/>
              <a:buChar char="•"/>
            </a:pPr>
            <a:r>
              <a:rPr lang="fi-FI" sz="1200" dirty="0">
                <a:latin typeface="Finlandica" panose="00000500000000000000" pitchFamily="2" charset="0"/>
              </a:rPr>
              <a:t>Asiakkaan </a:t>
            </a:r>
            <a:r>
              <a:rPr lang="fi-FI" sz="1200" dirty="0" smtClean="0">
                <a:latin typeface="Finlandica" panose="00000500000000000000" pitchFamily="2" charset="0"/>
              </a:rPr>
              <a:t>ostopolun määrittely</a:t>
            </a:r>
            <a:endParaRPr lang="fi-FI" sz="1200" dirty="0">
              <a:latin typeface="Finlandica" panose="00000500000000000000" pitchFamily="2" charset="0"/>
              <a:ea typeface="Calibri"/>
            </a:endParaRPr>
          </a:p>
          <a:p>
            <a:pPr marL="171450" marR="0" lvl="0" indent="-171450" algn="l" rtl="0">
              <a:spcBef>
                <a:spcPts val="0"/>
              </a:spcBef>
              <a:spcAft>
                <a:spcPts val="0"/>
              </a:spcAft>
              <a:buFont typeface="Arial" panose="020B0604020202020204" pitchFamily="34" charset="0"/>
              <a:buChar char="•"/>
            </a:pPr>
            <a:r>
              <a:rPr lang="fi-FI" sz="1200" dirty="0" smtClean="0">
                <a:latin typeface="Finlandica" panose="00000500000000000000" pitchFamily="2" charset="0"/>
                <a:ea typeface="Calibri"/>
                <a:cs typeface="Calibri"/>
                <a:sym typeface="Calibri"/>
              </a:rPr>
              <a:t>Kävijähankinnan </a:t>
            </a:r>
            <a:r>
              <a:rPr lang="fi-FI" sz="1200" dirty="0">
                <a:latin typeface="Finlandica" panose="00000500000000000000" pitchFamily="2" charset="0"/>
                <a:ea typeface="Calibri"/>
                <a:cs typeface="Calibri"/>
                <a:sym typeface="Calibri"/>
              </a:rPr>
              <a:t>kanavien analyysi ja </a:t>
            </a:r>
            <a:r>
              <a:rPr lang="fi-FI" sz="1200" dirty="0" smtClean="0">
                <a:latin typeface="Finlandica" panose="00000500000000000000" pitchFamily="2" charset="0"/>
                <a:ea typeface="Calibri"/>
                <a:cs typeface="Calibri"/>
                <a:sym typeface="Calibri"/>
              </a:rPr>
              <a:t>strategiavalinnat</a:t>
            </a:r>
            <a:endParaRPr lang="fi-FI" sz="1200" dirty="0">
              <a:latin typeface="Finlandica" panose="00000500000000000000" pitchFamily="2" charset="0"/>
              <a:ea typeface="Calibri"/>
            </a:endParaRPr>
          </a:p>
          <a:p>
            <a:pPr marL="171450" marR="0" lvl="0" indent="-171450" algn="l" rtl="0">
              <a:spcBef>
                <a:spcPts val="0"/>
              </a:spcBef>
              <a:spcAft>
                <a:spcPts val="0"/>
              </a:spcAft>
              <a:buFont typeface="Arial" panose="020B0604020202020204" pitchFamily="34" charset="0"/>
              <a:buChar char="•"/>
            </a:pPr>
            <a:r>
              <a:rPr lang="fi-FI" sz="1200" dirty="0" smtClean="0">
                <a:latin typeface="Finlandica" panose="00000500000000000000" pitchFamily="2" charset="0"/>
                <a:ea typeface="Calibri"/>
                <a:cs typeface="Calibri"/>
                <a:sym typeface="Calibri"/>
              </a:rPr>
              <a:t>Kampanjoiden </a:t>
            </a:r>
            <a:r>
              <a:rPr lang="fi-FI" sz="1200" dirty="0">
                <a:latin typeface="Finlandica" panose="00000500000000000000" pitchFamily="2" charset="0"/>
                <a:ea typeface="Calibri"/>
                <a:cs typeface="Calibri"/>
                <a:sym typeface="Calibri"/>
              </a:rPr>
              <a:t>ja tarjoaman </a:t>
            </a:r>
            <a:r>
              <a:rPr lang="fi-FI" sz="1200" dirty="0" smtClean="0">
                <a:latin typeface="Finlandica" panose="00000500000000000000" pitchFamily="2" charset="0"/>
                <a:ea typeface="Calibri"/>
                <a:cs typeface="Calibri"/>
                <a:sym typeface="Calibri"/>
              </a:rPr>
              <a:t>suunnittelu</a:t>
            </a:r>
            <a:endParaRPr lang="fi-FI" sz="1200" dirty="0">
              <a:latin typeface="Finlandica" panose="00000500000000000000" pitchFamily="2" charset="0"/>
              <a:ea typeface="Calibri"/>
            </a:endParaRPr>
          </a:p>
          <a:p>
            <a:pPr marL="171450" marR="0" lvl="0" indent="-171450" algn="l" rtl="0">
              <a:spcBef>
                <a:spcPts val="0"/>
              </a:spcBef>
              <a:spcAft>
                <a:spcPts val="0"/>
              </a:spcAft>
              <a:buFont typeface="Arial" panose="020B0604020202020204" pitchFamily="34" charset="0"/>
              <a:buChar char="•"/>
            </a:pPr>
            <a:r>
              <a:rPr lang="fi-FI" sz="1200" dirty="0" smtClean="0">
                <a:latin typeface="Finlandica" panose="00000500000000000000" pitchFamily="2" charset="0"/>
                <a:ea typeface="Calibri"/>
                <a:cs typeface="Calibri"/>
                <a:sym typeface="Calibri"/>
              </a:rPr>
              <a:t>Lisämyynnin </a:t>
            </a:r>
            <a:r>
              <a:rPr lang="fi-FI" sz="1200" dirty="0">
                <a:latin typeface="Finlandica" panose="00000500000000000000" pitchFamily="2" charset="0"/>
                <a:ea typeface="Calibri"/>
                <a:cs typeface="Calibri"/>
                <a:sym typeface="Calibri"/>
              </a:rPr>
              <a:t>ja pakettien </a:t>
            </a:r>
            <a:r>
              <a:rPr lang="fi-FI" sz="1200" dirty="0" smtClean="0">
                <a:latin typeface="Finlandica" panose="00000500000000000000" pitchFamily="2" charset="0"/>
                <a:ea typeface="Calibri"/>
                <a:cs typeface="Calibri"/>
                <a:sym typeface="Calibri"/>
              </a:rPr>
              <a:t>tuotteistamisen kehittäminen </a:t>
            </a:r>
            <a:r>
              <a:rPr lang="fi-FI" sz="1200" dirty="0">
                <a:latin typeface="Finlandica" panose="00000500000000000000" pitchFamily="2" charset="0"/>
                <a:ea typeface="Calibri"/>
                <a:cs typeface="Calibri"/>
                <a:sym typeface="Calibri"/>
              </a:rPr>
              <a:t>keskiostoksen kasvattamiseksi</a:t>
            </a:r>
            <a:endParaRPr sz="1200" dirty="0">
              <a:latin typeface="Finlandica" panose="00000500000000000000" pitchFamily="2" charset="0"/>
            </a:endParaRPr>
          </a:p>
          <a:p>
            <a:pPr marL="0" marR="0" lvl="0" indent="0" algn="l" rtl="0">
              <a:spcBef>
                <a:spcPts val="1000"/>
              </a:spcBef>
              <a:spcAft>
                <a:spcPts val="1000"/>
              </a:spcAft>
              <a:buNone/>
            </a:pPr>
            <a:endParaRPr lang="fi-FI" sz="1200" dirty="0" smtClean="0">
              <a:latin typeface="Finlandica" panose="00000500000000000000" pitchFamily="2" charset="0"/>
              <a:ea typeface="Calibri"/>
              <a:cs typeface="Calibri"/>
              <a:sym typeface="Calibri"/>
            </a:endParaRPr>
          </a:p>
          <a:p>
            <a:pPr marL="0" marR="0" lvl="0" indent="0" algn="l" rtl="0">
              <a:spcBef>
                <a:spcPts val="1000"/>
              </a:spcBef>
              <a:spcAft>
                <a:spcPts val="1000"/>
              </a:spcAft>
              <a:buNone/>
            </a:pPr>
            <a:endParaRPr lang="fi-FI" sz="1200" dirty="0" smtClean="0">
              <a:latin typeface="Finlandica" panose="00000500000000000000" pitchFamily="2" charset="0"/>
              <a:ea typeface="Calibri"/>
              <a:cs typeface="Calibri"/>
              <a:sym typeface="Calibri"/>
            </a:endParaRPr>
          </a:p>
        </p:txBody>
      </p:sp>
      <p:sp>
        <p:nvSpPr>
          <p:cNvPr id="186" name="Google Shape;186;p28"/>
          <p:cNvSpPr txBox="1"/>
          <p:nvPr/>
        </p:nvSpPr>
        <p:spPr>
          <a:xfrm>
            <a:off x="9260082" y="1557374"/>
            <a:ext cx="2744400" cy="2064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i-FI" sz="1200" dirty="0">
                <a:latin typeface="Finlandica" panose="00000500000000000000" pitchFamily="2" charset="0"/>
                <a:ea typeface="Calibri"/>
                <a:cs typeface="Calibri"/>
                <a:sym typeface="Calibri"/>
              </a:rPr>
              <a:t>Konseptin pilotointi iteratiivisella koemarkkinoilla:</a:t>
            </a:r>
            <a:endParaRPr sz="1200" dirty="0">
              <a:latin typeface="Finlandica" panose="00000500000000000000" pitchFamily="2" charset="0"/>
              <a:ea typeface="Calibri"/>
              <a:cs typeface="Calibri"/>
              <a:sym typeface="Calibri"/>
            </a:endParaRPr>
          </a:p>
          <a:p>
            <a:pPr marL="323850" marR="0" lvl="0" indent="-171450" algn="l" rtl="0">
              <a:spcBef>
                <a:spcPts val="1000"/>
              </a:spcBef>
              <a:spcAft>
                <a:spcPts val="0"/>
              </a:spcAft>
              <a:buSzPts val="1200"/>
              <a:buFont typeface="Arial" panose="020B0604020202020204" pitchFamily="34" charset="0"/>
              <a:buChar char="•"/>
            </a:pPr>
            <a:r>
              <a:rPr lang="fi-FI" sz="1200" dirty="0">
                <a:latin typeface="Finlandica" panose="00000500000000000000" pitchFamily="2" charset="0"/>
                <a:ea typeface="Calibri"/>
                <a:cs typeface="Calibri"/>
                <a:sym typeface="Calibri"/>
              </a:rPr>
              <a:t>Asiakaslupauksen testaus </a:t>
            </a:r>
            <a:endParaRPr sz="1200" dirty="0">
              <a:latin typeface="Finlandica" panose="00000500000000000000" pitchFamily="2" charset="0"/>
              <a:ea typeface="Calibri"/>
              <a:cs typeface="Calibri"/>
              <a:sym typeface="Calibri"/>
            </a:endParaRPr>
          </a:p>
          <a:p>
            <a:pPr marL="323850" marR="0" lvl="0" indent="-171450" algn="l" rtl="0">
              <a:spcBef>
                <a:spcPts val="0"/>
              </a:spcBef>
              <a:spcAft>
                <a:spcPts val="0"/>
              </a:spcAft>
              <a:buSzPts val="1200"/>
              <a:buFont typeface="Arial" panose="020B0604020202020204" pitchFamily="34" charset="0"/>
              <a:buChar char="•"/>
            </a:pPr>
            <a:r>
              <a:rPr lang="fi-FI" sz="1200" dirty="0">
                <a:latin typeface="Finlandica" panose="00000500000000000000" pitchFamily="2" charset="0"/>
                <a:ea typeface="Calibri"/>
                <a:cs typeface="Calibri"/>
                <a:sym typeface="Calibri"/>
              </a:rPr>
              <a:t>Uusien markkinoiden etsiminen</a:t>
            </a:r>
            <a:endParaRPr sz="1200" dirty="0">
              <a:latin typeface="Finlandica" panose="00000500000000000000" pitchFamily="2" charset="0"/>
              <a:ea typeface="Calibri"/>
              <a:cs typeface="Calibri"/>
              <a:sym typeface="Calibri"/>
            </a:endParaRPr>
          </a:p>
          <a:p>
            <a:pPr marL="323850" marR="0" lvl="0" indent="-171450" algn="l" rtl="0">
              <a:spcBef>
                <a:spcPts val="0"/>
              </a:spcBef>
              <a:spcAft>
                <a:spcPts val="0"/>
              </a:spcAft>
              <a:buSzPts val="1200"/>
              <a:buFont typeface="Arial" panose="020B0604020202020204" pitchFamily="34" charset="0"/>
              <a:buChar char="•"/>
            </a:pPr>
            <a:r>
              <a:rPr lang="fi-FI" sz="1200" dirty="0">
                <a:latin typeface="Finlandica" panose="00000500000000000000" pitchFamily="2" charset="0"/>
                <a:ea typeface="Calibri"/>
                <a:cs typeface="Calibri"/>
                <a:sym typeface="Calibri"/>
              </a:rPr>
              <a:t>Asiakas- ja kilpailijakartoitus</a:t>
            </a:r>
            <a:endParaRPr sz="1200" dirty="0">
              <a:latin typeface="Finlandica" panose="00000500000000000000" pitchFamily="2" charset="0"/>
              <a:ea typeface="Calibri"/>
              <a:cs typeface="Calibri"/>
              <a:sym typeface="Calibri"/>
            </a:endParaRPr>
          </a:p>
          <a:p>
            <a:pPr marL="0" marR="0" lvl="0" indent="0" algn="l" rtl="0">
              <a:spcBef>
                <a:spcPts val="1000"/>
              </a:spcBef>
              <a:spcAft>
                <a:spcPts val="1000"/>
              </a:spcAft>
              <a:buNone/>
            </a:pPr>
            <a:r>
              <a:rPr lang="fi-FI" sz="1200" dirty="0">
                <a:latin typeface="Finlandica" panose="00000500000000000000" pitchFamily="2" charset="0"/>
                <a:ea typeface="Calibri"/>
                <a:cs typeface="Calibri"/>
                <a:sym typeface="Calibri"/>
              </a:rPr>
              <a:t>Konseptin </a:t>
            </a:r>
            <a:r>
              <a:rPr lang="fi-FI" sz="1200" dirty="0" smtClean="0">
                <a:latin typeface="Finlandica" panose="00000500000000000000" pitchFamily="2" charset="0"/>
                <a:ea typeface="Calibri"/>
                <a:cs typeface="Calibri"/>
                <a:sym typeface="Calibri"/>
              </a:rPr>
              <a:t>kehittämissuunnittelu</a:t>
            </a:r>
            <a:endParaRPr sz="1200" dirty="0">
              <a:latin typeface="Finlandica" panose="00000500000000000000" pitchFamily="2" charset="0"/>
              <a:ea typeface="Calibri"/>
              <a:cs typeface="Calibri"/>
              <a:sym typeface="Calibri"/>
            </a:endParaRPr>
          </a:p>
        </p:txBody>
      </p:sp>
      <p:sp>
        <p:nvSpPr>
          <p:cNvPr id="187" name="Google Shape;187;p28"/>
          <p:cNvSpPr/>
          <p:nvPr/>
        </p:nvSpPr>
        <p:spPr>
          <a:xfrm>
            <a:off x="0" y="1511589"/>
            <a:ext cx="1147500" cy="2389784"/>
          </a:xfrm>
          <a:prstGeom prst="rect">
            <a:avLst/>
          </a:prstGeom>
          <a:solidFill>
            <a:srgbClr val="002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sz="1200" b="1" dirty="0" smtClean="0">
                <a:solidFill>
                  <a:srgbClr val="FFFFFF"/>
                </a:solidFill>
                <a:latin typeface="Finlandica" panose="00000500000000000000" pitchFamily="2" charset="0"/>
              </a:rPr>
              <a:t>Julkisella rahoituksella toteutettavia toimia ovat  </a:t>
            </a:r>
            <a:r>
              <a:rPr lang="fi-FI" sz="1200" b="1" dirty="0">
                <a:solidFill>
                  <a:srgbClr val="FFFFFF"/>
                </a:solidFill>
                <a:latin typeface="Finlandica" panose="00000500000000000000" pitchFamily="2" charset="0"/>
              </a:rPr>
              <a:t>esim.</a:t>
            </a:r>
            <a:endParaRPr sz="1200" b="1" dirty="0">
              <a:solidFill>
                <a:srgbClr val="FFFFFF"/>
              </a:solidFill>
              <a:latin typeface="Finlandica" panose="00000500000000000000" pitchFamily="2" charset="0"/>
            </a:endParaRPr>
          </a:p>
        </p:txBody>
      </p:sp>
      <p:sp>
        <p:nvSpPr>
          <p:cNvPr id="188" name="Google Shape;188;p28"/>
          <p:cNvSpPr txBox="1"/>
          <p:nvPr/>
        </p:nvSpPr>
        <p:spPr>
          <a:xfrm>
            <a:off x="9235316" y="3901371"/>
            <a:ext cx="2687700" cy="2370900"/>
          </a:xfrm>
          <a:prstGeom prst="rect">
            <a:avLst/>
          </a:prstGeom>
          <a:noFill/>
          <a:ln>
            <a:noFill/>
          </a:ln>
        </p:spPr>
        <p:txBody>
          <a:bodyPr spcFirstLastPara="1" wrap="square" lIns="91425" tIns="45700" rIns="91425" bIns="45700" anchor="t" anchorCtr="0">
            <a:noAutofit/>
          </a:bodyPr>
          <a:lstStyle/>
          <a:p>
            <a:pPr lvl="1"/>
            <a:endParaRPr sz="1200" dirty="0">
              <a:latin typeface="Finlandica" panose="00000500000000000000" pitchFamily="2" charset="0"/>
              <a:ea typeface="Calibri"/>
              <a:cs typeface="Calibri"/>
              <a:sym typeface="Calibri"/>
            </a:endParaRPr>
          </a:p>
        </p:txBody>
      </p:sp>
      <p:sp>
        <p:nvSpPr>
          <p:cNvPr id="189" name="Google Shape;189;p28"/>
          <p:cNvSpPr/>
          <p:nvPr/>
        </p:nvSpPr>
        <p:spPr>
          <a:xfrm>
            <a:off x="0" y="3901371"/>
            <a:ext cx="1147500" cy="1638741"/>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sz="1200" b="1" dirty="0">
                <a:solidFill>
                  <a:srgbClr val="FFFFFF"/>
                </a:solidFill>
                <a:latin typeface="Finlandica" panose="00000500000000000000" pitchFamily="2" charset="0"/>
              </a:rPr>
              <a:t>Ei-</a:t>
            </a:r>
            <a:endParaRPr sz="1200" b="1" dirty="0">
              <a:solidFill>
                <a:srgbClr val="FFFFFF"/>
              </a:solidFill>
              <a:latin typeface="Finlandica" panose="00000500000000000000" pitchFamily="2" charset="0"/>
            </a:endParaRPr>
          </a:p>
          <a:p>
            <a:pPr marL="0" lvl="0" indent="0" algn="l" rtl="0">
              <a:spcBef>
                <a:spcPts val="0"/>
              </a:spcBef>
              <a:spcAft>
                <a:spcPts val="0"/>
              </a:spcAft>
              <a:buNone/>
            </a:pPr>
            <a:r>
              <a:rPr lang="fi-FI" sz="1200" b="1" dirty="0">
                <a:solidFill>
                  <a:srgbClr val="FFFFFF"/>
                </a:solidFill>
                <a:latin typeface="Finlandica" panose="00000500000000000000" pitchFamily="2" charset="0"/>
              </a:rPr>
              <a:t>rahoitettavia toimia </a:t>
            </a:r>
            <a:r>
              <a:rPr lang="fi-FI" sz="1200" b="1" dirty="0" smtClean="0">
                <a:solidFill>
                  <a:srgbClr val="FFFFFF"/>
                </a:solidFill>
                <a:latin typeface="Finlandica" panose="00000500000000000000" pitchFamily="2" charset="0"/>
              </a:rPr>
              <a:t>ovat esim.</a:t>
            </a:r>
            <a:endParaRPr sz="1200" b="1" dirty="0">
              <a:solidFill>
                <a:srgbClr val="FFFFFF"/>
              </a:solidFill>
              <a:latin typeface="Finlandica" panose="00000500000000000000" pitchFamily="2" charset="0"/>
            </a:endParaRPr>
          </a:p>
        </p:txBody>
      </p:sp>
      <p:sp>
        <p:nvSpPr>
          <p:cNvPr id="190" name="Google Shape;190;p28"/>
          <p:cNvSpPr/>
          <p:nvPr/>
        </p:nvSpPr>
        <p:spPr>
          <a:xfrm>
            <a:off x="1147450" y="5523922"/>
            <a:ext cx="10750800" cy="774926"/>
          </a:xfrm>
          <a:prstGeom prst="rect">
            <a:avLst/>
          </a:prstGeom>
          <a:solidFill>
            <a:srgbClr val="64DC3C">
              <a:alpha val="4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Finlandica" panose="00000500000000000000" pitchFamily="2" charset="0"/>
            </a:endParaRPr>
          </a:p>
        </p:txBody>
      </p:sp>
      <p:sp>
        <p:nvSpPr>
          <p:cNvPr id="191" name="Google Shape;191;p28"/>
          <p:cNvSpPr/>
          <p:nvPr/>
        </p:nvSpPr>
        <p:spPr>
          <a:xfrm>
            <a:off x="0" y="5540113"/>
            <a:ext cx="1147500" cy="75875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i-FI" sz="1200" b="1" dirty="0">
                <a:solidFill>
                  <a:srgbClr val="FFFFFF"/>
                </a:solidFill>
                <a:latin typeface="Finlandica" panose="00000500000000000000" pitchFamily="2" charset="0"/>
              </a:rPr>
              <a:t>Kustannus-</a:t>
            </a:r>
            <a:endParaRPr sz="1200" b="1" dirty="0">
              <a:solidFill>
                <a:srgbClr val="FFFFFF"/>
              </a:solidFill>
              <a:latin typeface="Finlandica" panose="00000500000000000000" pitchFamily="2" charset="0"/>
            </a:endParaRPr>
          </a:p>
          <a:p>
            <a:pPr marL="0" lvl="0" indent="0" algn="l" rtl="0">
              <a:spcBef>
                <a:spcPts val="0"/>
              </a:spcBef>
              <a:spcAft>
                <a:spcPts val="0"/>
              </a:spcAft>
              <a:buNone/>
            </a:pPr>
            <a:r>
              <a:rPr lang="fi-FI" sz="1200" b="1" dirty="0">
                <a:solidFill>
                  <a:srgbClr val="FFFFFF"/>
                </a:solidFill>
                <a:latin typeface="Finlandica" panose="00000500000000000000" pitchFamily="2" charset="0"/>
              </a:rPr>
              <a:t>a</a:t>
            </a:r>
            <a:r>
              <a:rPr lang="fi-FI" sz="1200" b="1" dirty="0" smtClean="0">
                <a:solidFill>
                  <a:srgbClr val="FFFFFF"/>
                </a:solidFill>
                <a:latin typeface="Finlandica" panose="00000500000000000000" pitchFamily="2" charset="0"/>
              </a:rPr>
              <a:t>rvio julkisen rahoituksen toimille</a:t>
            </a:r>
            <a:r>
              <a:rPr lang="fi-FI" sz="1800" b="1" dirty="0" smtClean="0">
                <a:solidFill>
                  <a:srgbClr val="FFFFFF"/>
                </a:solidFill>
                <a:latin typeface="Finlandica" panose="00000500000000000000" pitchFamily="2" charset="0"/>
              </a:rPr>
              <a:t>*</a:t>
            </a:r>
            <a:endParaRPr sz="1800" b="1" dirty="0">
              <a:solidFill>
                <a:srgbClr val="FFFFFF"/>
              </a:solidFill>
              <a:latin typeface="Finlandica" panose="00000500000000000000" pitchFamily="2" charset="0"/>
            </a:endParaRPr>
          </a:p>
        </p:txBody>
      </p:sp>
      <p:sp>
        <p:nvSpPr>
          <p:cNvPr id="192" name="Google Shape;192;p28"/>
          <p:cNvSpPr txBox="1"/>
          <p:nvPr/>
        </p:nvSpPr>
        <p:spPr>
          <a:xfrm>
            <a:off x="1272347" y="5649785"/>
            <a:ext cx="2687700" cy="523200"/>
          </a:xfrm>
          <a:prstGeom prst="rect">
            <a:avLst/>
          </a:prstGeom>
          <a:noFill/>
          <a:ln>
            <a:noFill/>
          </a:ln>
        </p:spPr>
        <p:txBody>
          <a:bodyPr spcFirstLastPara="1" wrap="square" lIns="91425" tIns="45700" rIns="91425" bIns="45700" anchor="ctr" anchorCtr="0">
            <a:noAutofit/>
          </a:bodyPr>
          <a:lstStyle/>
          <a:p>
            <a:pPr lvl="0">
              <a:spcAft>
                <a:spcPts val="1000"/>
              </a:spcAft>
            </a:pPr>
            <a:r>
              <a:rPr lang="fi-FI" sz="1200" dirty="0">
                <a:latin typeface="Finlandica" panose="00000500000000000000" pitchFamily="2" charset="0"/>
                <a:ea typeface="Calibri"/>
                <a:cs typeface="Calibri"/>
                <a:sym typeface="Calibri"/>
              </a:rPr>
              <a:t>5000 - 10 000 €</a:t>
            </a:r>
          </a:p>
        </p:txBody>
      </p:sp>
      <p:sp>
        <p:nvSpPr>
          <p:cNvPr id="193" name="Google Shape;193;p28"/>
          <p:cNvSpPr txBox="1"/>
          <p:nvPr/>
        </p:nvSpPr>
        <p:spPr>
          <a:xfrm>
            <a:off x="6605681" y="5641672"/>
            <a:ext cx="2687700" cy="52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1000"/>
              </a:spcAft>
              <a:buNone/>
            </a:pPr>
            <a:r>
              <a:rPr lang="fi-FI" sz="1200" dirty="0">
                <a:latin typeface="Finlandica" panose="00000500000000000000" pitchFamily="2" charset="0"/>
                <a:ea typeface="Calibri"/>
                <a:cs typeface="Calibri"/>
                <a:sym typeface="Calibri"/>
              </a:rPr>
              <a:t>5000 - 10 000 €</a:t>
            </a:r>
            <a:endParaRPr sz="1200" dirty="0">
              <a:latin typeface="Finlandica" panose="00000500000000000000" pitchFamily="2" charset="0"/>
              <a:ea typeface="Calibri"/>
              <a:cs typeface="Calibri"/>
              <a:sym typeface="Calibri"/>
            </a:endParaRPr>
          </a:p>
        </p:txBody>
      </p:sp>
      <p:sp>
        <p:nvSpPr>
          <p:cNvPr id="194" name="Google Shape;194;p28"/>
          <p:cNvSpPr txBox="1"/>
          <p:nvPr/>
        </p:nvSpPr>
        <p:spPr>
          <a:xfrm>
            <a:off x="9271787" y="5596024"/>
            <a:ext cx="2687700" cy="62033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1000"/>
              </a:spcAft>
              <a:buNone/>
            </a:pPr>
            <a:r>
              <a:rPr lang="fi-FI" sz="1200" dirty="0">
                <a:latin typeface="Finlandica" panose="00000500000000000000" pitchFamily="2" charset="0"/>
                <a:ea typeface="Calibri"/>
                <a:cs typeface="Calibri"/>
                <a:sym typeface="Calibri"/>
              </a:rPr>
              <a:t>&gt; 30 000€</a:t>
            </a:r>
            <a:endParaRPr sz="1200" dirty="0">
              <a:latin typeface="Finlandica" panose="00000500000000000000" pitchFamily="2" charset="0"/>
              <a:ea typeface="Calibri"/>
              <a:cs typeface="Calibri"/>
              <a:sym typeface="Calibri"/>
            </a:endParaRPr>
          </a:p>
        </p:txBody>
      </p:sp>
      <p:sp>
        <p:nvSpPr>
          <p:cNvPr id="23" name="Google Shape;192;p28"/>
          <p:cNvSpPr txBox="1"/>
          <p:nvPr/>
        </p:nvSpPr>
        <p:spPr>
          <a:xfrm>
            <a:off x="3795508" y="5815880"/>
            <a:ext cx="2687700" cy="523200"/>
          </a:xfrm>
          <a:prstGeom prst="rect">
            <a:avLst/>
          </a:prstGeom>
          <a:noFill/>
          <a:ln>
            <a:noFill/>
          </a:ln>
        </p:spPr>
        <p:txBody>
          <a:bodyPr spcFirstLastPara="1" wrap="square" lIns="91425" tIns="45700" rIns="91425" bIns="45700" anchor="ctr" anchorCtr="0">
            <a:noAutofit/>
          </a:bodyPr>
          <a:lstStyle/>
          <a:p>
            <a:pPr lvl="0">
              <a:spcAft>
                <a:spcPts val="1000"/>
              </a:spcAft>
            </a:pPr>
            <a:endParaRPr lang="fi-FI" sz="1200" dirty="0">
              <a:latin typeface="Finlandica" panose="00000500000000000000" pitchFamily="2" charset="0"/>
              <a:ea typeface="Calibri"/>
              <a:cs typeface="Calibri"/>
              <a:sym typeface="Calibri"/>
            </a:endParaRPr>
          </a:p>
        </p:txBody>
      </p:sp>
      <p:cxnSp>
        <p:nvCxnSpPr>
          <p:cNvPr id="4" name="Straight Connector 3"/>
          <p:cNvCxnSpPr/>
          <p:nvPr/>
        </p:nvCxnSpPr>
        <p:spPr>
          <a:xfrm flipH="1">
            <a:off x="3746033" y="1513316"/>
            <a:ext cx="9833" cy="4787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402899" y="1511589"/>
            <a:ext cx="9832" cy="4772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9141742" y="1504138"/>
            <a:ext cx="9833" cy="478726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663747" y="3974502"/>
            <a:ext cx="2571569" cy="1015663"/>
          </a:xfrm>
          <a:prstGeom prst="rect">
            <a:avLst/>
          </a:prstGeom>
        </p:spPr>
        <p:txBody>
          <a:bodyPr wrap="square">
            <a:spAutoFit/>
          </a:bodyPr>
          <a:lstStyle/>
          <a:p>
            <a:pPr lvl="1" fontAlgn="base"/>
            <a:r>
              <a:rPr lang="fi-FI" sz="1200" dirty="0">
                <a:latin typeface="Finlandica" panose="00000500000000000000" pitchFamily="2" charset="0"/>
                <a:ea typeface="Calibri"/>
                <a:cs typeface="Calibri"/>
                <a:sym typeface="Calibri"/>
              </a:rPr>
              <a:t>Operatiivinen markkinointi, </a:t>
            </a:r>
            <a:r>
              <a:rPr lang="fi-FI" sz="1200" dirty="0" err="1">
                <a:latin typeface="Finlandica" panose="00000500000000000000" pitchFamily="2" charset="0"/>
                <a:ea typeface="Calibri"/>
                <a:cs typeface="Calibri"/>
                <a:sym typeface="Calibri"/>
              </a:rPr>
              <a:t>esim</a:t>
            </a:r>
            <a:endParaRPr lang="fi-FI" sz="1200" dirty="0">
              <a:latin typeface="Finlandica" panose="00000500000000000000" pitchFamily="2" charset="0"/>
              <a:ea typeface="Calibri"/>
              <a:cs typeface="Calibri"/>
              <a:sym typeface="Calibri"/>
            </a:endParaRPr>
          </a:p>
          <a:p>
            <a:pPr marL="171450" lvl="1" indent="-171450" fontAlgn="base">
              <a:buFont typeface="Arial" panose="020B0604020202020204" pitchFamily="34" charset="0"/>
              <a:buChar char="•"/>
            </a:pPr>
            <a:r>
              <a:rPr lang="fi-FI" sz="1200" dirty="0">
                <a:latin typeface="Finlandica" panose="00000500000000000000" pitchFamily="2" charset="0"/>
                <a:ea typeface="Calibri"/>
                <a:cs typeface="Calibri"/>
                <a:sym typeface="Calibri"/>
              </a:rPr>
              <a:t>Hakukonemarkkinointi</a:t>
            </a:r>
          </a:p>
          <a:p>
            <a:pPr marL="171450" lvl="1" indent="-171450" fontAlgn="base">
              <a:buFont typeface="Arial" panose="020B0604020202020204" pitchFamily="34" charset="0"/>
              <a:buChar char="•"/>
            </a:pPr>
            <a:r>
              <a:rPr lang="fi-FI" sz="1200" dirty="0">
                <a:latin typeface="Finlandica" panose="00000500000000000000" pitchFamily="2" charset="0"/>
                <a:ea typeface="Calibri"/>
                <a:cs typeface="Calibri"/>
                <a:sym typeface="Calibri"/>
              </a:rPr>
              <a:t>Hakukoneoptimointi</a:t>
            </a:r>
          </a:p>
          <a:p>
            <a:pPr marL="171450" lvl="1" indent="-171450" fontAlgn="base">
              <a:buFont typeface="Arial" panose="020B0604020202020204" pitchFamily="34" charset="0"/>
              <a:buChar char="•"/>
            </a:pPr>
            <a:r>
              <a:rPr lang="fi-FI" sz="1200" dirty="0" err="1" smtClean="0">
                <a:latin typeface="Finlandica" panose="00000500000000000000" pitchFamily="2" charset="0"/>
                <a:ea typeface="Calibri"/>
                <a:cs typeface="Calibri"/>
                <a:sym typeface="Calibri"/>
              </a:rPr>
              <a:t>Some</a:t>
            </a:r>
            <a:r>
              <a:rPr lang="fi-FI" sz="1200" dirty="0" smtClean="0">
                <a:latin typeface="Finlandica" panose="00000500000000000000" pitchFamily="2" charset="0"/>
                <a:ea typeface="Calibri"/>
                <a:cs typeface="Calibri"/>
                <a:sym typeface="Calibri"/>
              </a:rPr>
              <a:t>-markkinointi</a:t>
            </a:r>
          </a:p>
          <a:p>
            <a:pPr marL="171450" lvl="1" indent="-171450" fontAlgn="base">
              <a:buFont typeface="Arial" panose="020B0604020202020204" pitchFamily="34" charset="0"/>
              <a:buChar char="•"/>
            </a:pPr>
            <a:r>
              <a:rPr lang="fi-FI" sz="1200" dirty="0" err="1" smtClean="0">
                <a:latin typeface="Finlandica" panose="00000500000000000000" pitchFamily="2" charset="0"/>
                <a:ea typeface="Calibri"/>
                <a:cs typeface="Calibri"/>
                <a:sym typeface="Calibri"/>
              </a:rPr>
              <a:t>Growth</a:t>
            </a:r>
            <a:r>
              <a:rPr lang="fi-FI" sz="1200" dirty="0" smtClean="0">
                <a:latin typeface="Finlandica" panose="00000500000000000000" pitchFamily="2" charset="0"/>
                <a:ea typeface="Calibri"/>
                <a:cs typeface="Calibri"/>
                <a:sym typeface="Calibri"/>
              </a:rPr>
              <a:t> </a:t>
            </a:r>
            <a:r>
              <a:rPr lang="fi-FI" sz="1200" dirty="0" err="1">
                <a:latin typeface="Finlandica" panose="00000500000000000000" pitchFamily="2" charset="0"/>
                <a:ea typeface="Calibri"/>
                <a:cs typeface="Calibri"/>
                <a:sym typeface="Calibri"/>
              </a:rPr>
              <a:t>hacking</a:t>
            </a:r>
            <a:endParaRPr lang="fi-FI" sz="1200" dirty="0">
              <a:latin typeface="Finlandica" panose="00000500000000000000" pitchFamily="2" charset="0"/>
              <a:ea typeface="Calibri"/>
              <a:cs typeface="Calibri"/>
              <a:sym typeface="Calibri"/>
            </a:endParaRPr>
          </a:p>
        </p:txBody>
      </p:sp>
      <p:sp>
        <p:nvSpPr>
          <p:cNvPr id="5" name="Rectangle 4"/>
          <p:cNvSpPr/>
          <p:nvPr/>
        </p:nvSpPr>
        <p:spPr>
          <a:xfrm>
            <a:off x="9305716" y="3974960"/>
            <a:ext cx="2398219" cy="1384995"/>
          </a:xfrm>
          <a:prstGeom prst="rect">
            <a:avLst/>
          </a:prstGeom>
        </p:spPr>
        <p:txBody>
          <a:bodyPr wrap="square">
            <a:spAutoFit/>
          </a:bodyPr>
          <a:lstStyle/>
          <a:p>
            <a:pPr marL="171450" lvl="1" indent="-171450" fontAlgn="base">
              <a:buFont typeface="Arial" panose="020B0604020202020204" pitchFamily="34" charset="0"/>
              <a:buChar char="•"/>
            </a:pPr>
            <a:r>
              <a:rPr lang="fi-FI" sz="1200" dirty="0">
                <a:latin typeface="Finlandica" panose="00000500000000000000" pitchFamily="2" charset="0"/>
                <a:ea typeface="Calibri"/>
                <a:cs typeface="Calibri"/>
                <a:sym typeface="Calibri"/>
              </a:rPr>
              <a:t>Konversio-optimointi</a:t>
            </a:r>
          </a:p>
          <a:p>
            <a:pPr marL="171450" lvl="1" indent="-171450" fontAlgn="base">
              <a:buFont typeface="Arial" panose="020B0604020202020204" pitchFamily="34" charset="0"/>
              <a:buChar char="•"/>
            </a:pPr>
            <a:r>
              <a:rPr lang="fi-FI" sz="1200" dirty="0" err="1">
                <a:latin typeface="Finlandica" panose="00000500000000000000" pitchFamily="2" charset="0"/>
                <a:ea typeface="Calibri"/>
                <a:cs typeface="Calibri"/>
                <a:sym typeface="Calibri"/>
              </a:rPr>
              <a:t>Heatmap</a:t>
            </a:r>
            <a:r>
              <a:rPr lang="fi-FI" sz="1200" dirty="0">
                <a:latin typeface="Finlandica" panose="00000500000000000000" pitchFamily="2" charset="0"/>
                <a:ea typeface="Calibri"/>
                <a:cs typeface="Calibri"/>
                <a:sym typeface="Calibri"/>
              </a:rPr>
              <a:t> –kartat</a:t>
            </a:r>
          </a:p>
          <a:p>
            <a:pPr marL="171450" lvl="1" indent="-171450" fontAlgn="base">
              <a:buFont typeface="Arial" panose="020B0604020202020204" pitchFamily="34" charset="0"/>
              <a:buChar char="•"/>
            </a:pPr>
            <a:r>
              <a:rPr lang="fi-FI" sz="1200" dirty="0">
                <a:latin typeface="Finlandica" panose="00000500000000000000" pitchFamily="2" charset="0"/>
                <a:ea typeface="Calibri"/>
                <a:cs typeface="Calibri"/>
                <a:sym typeface="Calibri"/>
              </a:rPr>
              <a:t>AB-testaus</a:t>
            </a:r>
          </a:p>
          <a:p>
            <a:pPr marL="171450" lvl="1" indent="-171450" fontAlgn="base">
              <a:buFont typeface="Arial" panose="020B0604020202020204" pitchFamily="34" charset="0"/>
              <a:buChar char="•"/>
            </a:pPr>
            <a:r>
              <a:rPr lang="fi-FI" sz="1200" dirty="0" err="1">
                <a:latin typeface="Finlandica" panose="00000500000000000000" pitchFamily="2" charset="0"/>
                <a:ea typeface="Calibri"/>
                <a:cs typeface="Calibri"/>
                <a:sym typeface="Calibri"/>
              </a:rPr>
              <a:t>Visitor</a:t>
            </a:r>
            <a:r>
              <a:rPr lang="fi-FI" sz="1200" dirty="0">
                <a:latin typeface="Finlandica" panose="00000500000000000000" pitchFamily="2" charset="0"/>
                <a:ea typeface="Calibri"/>
                <a:cs typeface="Calibri"/>
                <a:sym typeface="Calibri"/>
              </a:rPr>
              <a:t> </a:t>
            </a:r>
            <a:r>
              <a:rPr lang="fi-FI" sz="1200" dirty="0" err="1">
                <a:latin typeface="Finlandica" panose="00000500000000000000" pitchFamily="2" charset="0"/>
                <a:ea typeface="Calibri"/>
                <a:cs typeface="Calibri"/>
                <a:sym typeface="Calibri"/>
              </a:rPr>
              <a:t>recording</a:t>
            </a:r>
            <a:endParaRPr lang="fi-FI" sz="1200" dirty="0">
              <a:latin typeface="Finlandica" panose="00000500000000000000" pitchFamily="2" charset="0"/>
              <a:ea typeface="Calibri"/>
              <a:cs typeface="Calibri"/>
              <a:sym typeface="Calibri"/>
            </a:endParaRPr>
          </a:p>
          <a:p>
            <a:pPr marL="171450" lvl="1" indent="-171450" fontAlgn="base">
              <a:buFont typeface="Arial" panose="020B0604020202020204" pitchFamily="34" charset="0"/>
              <a:buChar char="•"/>
            </a:pPr>
            <a:r>
              <a:rPr lang="fi-FI" sz="1200" dirty="0">
                <a:latin typeface="Finlandica" panose="00000500000000000000" pitchFamily="2" charset="0"/>
                <a:ea typeface="Calibri"/>
                <a:cs typeface="Calibri"/>
                <a:sym typeface="Calibri"/>
              </a:rPr>
              <a:t>Keskiostoksen optimointi</a:t>
            </a:r>
          </a:p>
          <a:p>
            <a:pPr marL="171450" lvl="1" indent="-171450" fontAlgn="base">
              <a:buFont typeface="Arial" panose="020B0604020202020204" pitchFamily="34" charset="0"/>
              <a:buChar char="•"/>
            </a:pPr>
            <a:r>
              <a:rPr lang="fi-FI" sz="1200" dirty="0">
                <a:latin typeface="Finlandica" panose="00000500000000000000" pitchFamily="2" charset="0"/>
                <a:ea typeface="Calibri"/>
                <a:cs typeface="Calibri"/>
                <a:sym typeface="Calibri"/>
              </a:rPr>
              <a:t>Taktisen markkinoinnin jatkuva optimointi</a:t>
            </a:r>
          </a:p>
        </p:txBody>
      </p:sp>
      <p:sp>
        <p:nvSpPr>
          <p:cNvPr id="2" name="TextBox 1"/>
          <p:cNvSpPr txBox="1"/>
          <p:nvPr/>
        </p:nvSpPr>
        <p:spPr>
          <a:xfrm>
            <a:off x="1468117" y="6265889"/>
            <a:ext cx="8847542" cy="584775"/>
          </a:xfrm>
          <a:prstGeom prst="rect">
            <a:avLst/>
          </a:prstGeom>
          <a:noFill/>
        </p:spPr>
        <p:txBody>
          <a:bodyPr wrap="square" rtlCol="0">
            <a:spAutoFit/>
          </a:bodyPr>
          <a:lstStyle/>
          <a:p>
            <a:r>
              <a:rPr lang="fi-FI" sz="1800" i="1" dirty="0" smtClean="0">
                <a:solidFill>
                  <a:schemeClr val="tx1"/>
                </a:solidFill>
              </a:rPr>
              <a:t>*</a:t>
            </a:r>
            <a:r>
              <a:rPr lang="fi-FI" i="1" dirty="0" smtClean="0">
                <a:solidFill>
                  <a:schemeClr val="tx1"/>
                </a:solidFill>
              </a:rPr>
              <a:t>Kustannusarvio on tehty pienen, muutaman henkilön, kotimarkkinoilla toimivan yrityksen näkökulmasta.</a:t>
            </a:r>
          </a:p>
          <a:p>
            <a:r>
              <a:rPr lang="fi-FI" i="1" dirty="0" smtClean="0">
                <a:solidFill>
                  <a:schemeClr val="tx1"/>
                </a:solidFill>
              </a:rPr>
              <a:t>Se skaalautuu suhteessa yrityksen kokoon, kehittämisen laajuuteen ja kasvupotentiaaliin.</a:t>
            </a:r>
            <a:endParaRPr lang="en-US" i="1"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200" dirty="0" smtClean="0"/>
              <a:t>ESIMERKKI: Verkkokauppaa aloittava mikroyrittäjä</a:t>
            </a:r>
            <a:endParaRPr lang="en-US" sz="3200" dirty="0"/>
          </a:p>
        </p:txBody>
      </p:sp>
      <p:sp>
        <p:nvSpPr>
          <p:cNvPr id="3" name="Content Placeholder 2"/>
          <p:cNvSpPr>
            <a:spLocks noGrp="1"/>
          </p:cNvSpPr>
          <p:nvPr>
            <p:ph idx="1"/>
          </p:nvPr>
        </p:nvSpPr>
        <p:spPr>
          <a:xfrm>
            <a:off x="504526" y="1690825"/>
            <a:ext cx="11201399" cy="4351339"/>
          </a:xfrm>
        </p:spPr>
        <p:txBody>
          <a:bodyPr>
            <a:noAutofit/>
          </a:bodyPr>
          <a:lstStyle/>
          <a:p>
            <a:pPr>
              <a:lnSpc>
                <a:spcPct val="100000"/>
              </a:lnSpc>
            </a:pPr>
            <a:r>
              <a:rPr lang="fi-FI" sz="1800" dirty="0" smtClean="0">
                <a:solidFill>
                  <a:schemeClr val="bg2"/>
                </a:solidFill>
                <a:latin typeface="Finlandica" panose="00000500000000000000" pitchFamily="2" charset="0"/>
              </a:rPr>
              <a:t>Mikroyrittäjälle verkkokauppa tarkoittaa yleensä liiketoiminnan laajentamista digitaaliseen kanavaan sekä mahdollisesti kansalliseksi.</a:t>
            </a:r>
          </a:p>
          <a:p>
            <a:pPr>
              <a:lnSpc>
                <a:spcPct val="100000"/>
              </a:lnSpc>
            </a:pPr>
            <a:r>
              <a:rPr lang="fi-FI" sz="1800" dirty="0" smtClean="0">
                <a:solidFill>
                  <a:schemeClr val="bg2"/>
                </a:solidFill>
                <a:latin typeface="Finlandica" panose="00000500000000000000" pitchFamily="2" charset="0"/>
              </a:rPr>
              <a:t>Tällaisessa projektissa rahoitettavia osia ovat konseptin suunnittelu sekä markkinoinnin suunnittelu.</a:t>
            </a:r>
          </a:p>
          <a:p>
            <a:pPr>
              <a:lnSpc>
                <a:spcPct val="100000"/>
              </a:lnSpc>
            </a:pPr>
            <a:r>
              <a:rPr lang="fi-FI" sz="1800" dirty="0" smtClean="0">
                <a:solidFill>
                  <a:schemeClr val="bg2"/>
                </a:solidFill>
                <a:latin typeface="Finlandica" panose="00000500000000000000" pitchFamily="2" charset="0"/>
              </a:rPr>
              <a:t>Realistiset kulut tällaisessa projektissa ovat:</a:t>
            </a:r>
          </a:p>
          <a:p>
            <a:pPr lvl="1">
              <a:lnSpc>
                <a:spcPct val="100000"/>
              </a:lnSpc>
            </a:pPr>
            <a:r>
              <a:rPr lang="fi-FI" sz="1400" dirty="0" smtClean="0">
                <a:solidFill>
                  <a:schemeClr val="bg2"/>
                </a:solidFill>
                <a:latin typeface="Finlandica" panose="00000500000000000000" pitchFamily="2" charset="0"/>
              </a:rPr>
              <a:t>Suunnittelu: 5 000 – 15 000€</a:t>
            </a:r>
          </a:p>
          <a:p>
            <a:pPr lvl="1">
              <a:lnSpc>
                <a:spcPct val="100000"/>
              </a:lnSpc>
            </a:pPr>
            <a:r>
              <a:rPr lang="fi-FI" sz="1400" dirty="0" smtClean="0">
                <a:solidFill>
                  <a:schemeClr val="bg2"/>
                </a:solidFill>
                <a:latin typeface="Finlandica" panose="00000500000000000000" pitchFamily="2" charset="0"/>
                <a:sym typeface="Wingdings"/>
              </a:rPr>
              <a:t>Rakentaminen: Ei yleensä rahoitettavaa – Todelliset kustannukset 3000 – 10 000€</a:t>
            </a:r>
          </a:p>
          <a:p>
            <a:pPr lvl="1">
              <a:lnSpc>
                <a:spcPct val="100000"/>
              </a:lnSpc>
            </a:pPr>
            <a:r>
              <a:rPr lang="fi-FI" sz="1400" dirty="0" smtClean="0">
                <a:solidFill>
                  <a:schemeClr val="bg2"/>
                </a:solidFill>
                <a:latin typeface="Finlandica" panose="00000500000000000000" pitchFamily="2" charset="0"/>
                <a:sym typeface="Wingdings"/>
              </a:rPr>
              <a:t>Markkinoinnin suunnittelu: 2000 – 10 000€</a:t>
            </a:r>
          </a:p>
          <a:p>
            <a:pPr lvl="1">
              <a:lnSpc>
                <a:spcPct val="100000"/>
              </a:lnSpc>
            </a:pPr>
            <a:r>
              <a:rPr lang="fi-FI" sz="1400" dirty="0">
                <a:solidFill>
                  <a:schemeClr val="bg2"/>
                </a:solidFill>
                <a:latin typeface="Finlandica" panose="00000500000000000000" pitchFamily="2" charset="0"/>
                <a:sym typeface="Wingdings"/>
              </a:rPr>
              <a:t>Hyvin paljon on kiinni siitä kuinka uniikkia ja innovatiivista konseptia tavoitellaan vai onko kyseessä vain toimintaa palveleva tilauskanava</a:t>
            </a:r>
            <a:r>
              <a:rPr lang="fi-FI" sz="1400" dirty="0" smtClean="0">
                <a:solidFill>
                  <a:schemeClr val="bg2"/>
                </a:solidFill>
                <a:latin typeface="Finlandica" panose="00000500000000000000" pitchFamily="2" charset="0"/>
                <a:sym typeface="Wingdings"/>
              </a:rPr>
              <a:t>. Rohkealla ja innovatiivisella visiolla varustettu konsepti, jolla tähdätään kansainvälisiin markkinoihin ja suureen skaalaukseen, voi myös mikroyrittäjältä lähtevänä asemoitua ”verkkokauppa aloittavan pk-yrityksen” budjettiraamiin. Tällöin myös </a:t>
            </a:r>
            <a:r>
              <a:rPr lang="fi-FI" sz="1400" dirty="0" err="1" smtClean="0">
                <a:solidFill>
                  <a:schemeClr val="bg2"/>
                </a:solidFill>
                <a:latin typeface="Finlandica" panose="00000500000000000000" pitchFamily="2" charset="0"/>
                <a:sym typeface="Wingdings"/>
              </a:rPr>
              <a:t>esim</a:t>
            </a:r>
            <a:r>
              <a:rPr lang="fi-FI" sz="1400" dirty="0">
                <a:solidFill>
                  <a:schemeClr val="bg2"/>
                </a:solidFill>
                <a:latin typeface="Finlandica" panose="00000500000000000000" pitchFamily="2" charset="0"/>
                <a:sym typeface="Wingdings"/>
              </a:rPr>
              <a:t> </a:t>
            </a:r>
            <a:r>
              <a:rPr lang="fi-FI" sz="1400" dirty="0" smtClean="0">
                <a:solidFill>
                  <a:schemeClr val="bg2"/>
                </a:solidFill>
                <a:latin typeface="Finlandica" panose="00000500000000000000" pitchFamily="2" charset="0"/>
                <a:sym typeface="Wingdings"/>
              </a:rPr>
              <a:t>rakentaminen voi olla rahoitettavaa, </a:t>
            </a:r>
            <a:r>
              <a:rPr lang="fi-FI" sz="1400" dirty="0">
                <a:solidFill>
                  <a:schemeClr val="bg2"/>
                </a:solidFill>
                <a:latin typeface="Finlandica" panose="00000500000000000000" pitchFamily="2" charset="0"/>
                <a:sym typeface="Wingdings"/>
              </a:rPr>
              <a:t>mikäli </a:t>
            </a:r>
            <a:r>
              <a:rPr lang="fi-FI" sz="1400" dirty="0" smtClean="0">
                <a:solidFill>
                  <a:schemeClr val="bg2"/>
                </a:solidFill>
                <a:latin typeface="Finlandica" panose="00000500000000000000" pitchFamily="2" charset="0"/>
                <a:sym typeface="Wingdings"/>
              </a:rPr>
              <a:t>alustan </a:t>
            </a:r>
            <a:r>
              <a:rPr lang="fi-FI" sz="1400" dirty="0">
                <a:solidFill>
                  <a:schemeClr val="bg2"/>
                </a:solidFill>
                <a:latin typeface="Finlandica" panose="00000500000000000000" pitchFamily="2" charset="0"/>
                <a:sym typeface="Wingdings"/>
              </a:rPr>
              <a:t>MVP on rakennettava pilotointia varten.</a:t>
            </a:r>
          </a:p>
        </p:txBody>
      </p:sp>
      <p:sp>
        <p:nvSpPr>
          <p:cNvPr id="28" name="Google Shape;179;p28"/>
          <p:cNvSpPr/>
          <p:nvPr/>
        </p:nvSpPr>
        <p:spPr>
          <a:xfrm>
            <a:off x="2054293" y="5357864"/>
            <a:ext cx="2687700" cy="684300"/>
          </a:xfrm>
          <a:prstGeom prst="homePlat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a:solidFill>
                  <a:srgbClr val="FFFFFF"/>
                </a:solidFill>
                <a:latin typeface="Finlandica" panose="00000500000000000000" pitchFamily="2" charset="0"/>
              </a:rPr>
              <a:t>Suunnittelu</a:t>
            </a:r>
            <a:endParaRPr sz="1200">
              <a:solidFill>
                <a:srgbClr val="FFFFFF"/>
              </a:solidFill>
              <a:latin typeface="Finlandica" panose="00000500000000000000" pitchFamily="2" charset="0"/>
            </a:endParaRPr>
          </a:p>
        </p:txBody>
      </p:sp>
      <p:sp>
        <p:nvSpPr>
          <p:cNvPr id="29" name="Google Shape;180;p28"/>
          <p:cNvSpPr/>
          <p:nvPr/>
        </p:nvSpPr>
        <p:spPr>
          <a:xfrm>
            <a:off x="4741993" y="5357864"/>
            <a:ext cx="2687700" cy="684300"/>
          </a:xfrm>
          <a:prstGeom prst="chevron">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dirty="0">
                <a:solidFill>
                  <a:srgbClr val="FFFFFF"/>
                </a:solidFill>
                <a:latin typeface="Finlandica" panose="00000500000000000000" pitchFamily="2" charset="0"/>
              </a:rPr>
              <a:t>Rakentaminen</a:t>
            </a:r>
            <a:endParaRPr sz="1200" dirty="0">
              <a:solidFill>
                <a:srgbClr val="FFFFFF"/>
              </a:solidFill>
              <a:latin typeface="Finlandica" panose="00000500000000000000" pitchFamily="2" charset="0"/>
            </a:endParaRPr>
          </a:p>
        </p:txBody>
      </p:sp>
      <p:sp>
        <p:nvSpPr>
          <p:cNvPr id="30" name="Google Shape;181;p28"/>
          <p:cNvSpPr/>
          <p:nvPr/>
        </p:nvSpPr>
        <p:spPr>
          <a:xfrm>
            <a:off x="7429693" y="5357864"/>
            <a:ext cx="2687700" cy="684300"/>
          </a:xfrm>
          <a:prstGeom prst="chevron">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i-FI" sz="1200">
                <a:solidFill>
                  <a:srgbClr val="FFFFFF"/>
                </a:solidFill>
                <a:latin typeface="Finlandica" panose="00000500000000000000" pitchFamily="2" charset="0"/>
              </a:rPr>
              <a:t>Markkinoinnin suunnittelu ja toteutus</a:t>
            </a:r>
            <a:endParaRPr sz="1200">
              <a:solidFill>
                <a:srgbClr val="FFFFFF"/>
              </a:solidFill>
              <a:latin typeface="Finlandica" panose="00000500000000000000" pitchFamily="2" charset="0"/>
            </a:endParaRPr>
          </a:p>
        </p:txBody>
      </p:sp>
    </p:spTree>
    <p:extLst>
      <p:ext uri="{BB962C8B-B14F-4D97-AF65-F5344CB8AC3E}">
        <p14:creationId xmlns:p14="http://schemas.microsoft.com/office/powerpoint/2010/main" val="237632454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usiness Finland">
  <a:themeElements>
    <a:clrScheme name="Business Finland">
      <a:dk1>
        <a:srgbClr val="002EA2"/>
      </a:dk1>
      <a:lt1>
        <a:srgbClr val="FFFFFF"/>
      </a:lt1>
      <a:dk2>
        <a:srgbClr val="3A3838"/>
      </a:dk2>
      <a:lt2>
        <a:srgbClr val="E7E6E6"/>
      </a:lt2>
      <a:accent1>
        <a:srgbClr val="00AAFF"/>
      </a:accent1>
      <a:accent2>
        <a:srgbClr val="64DC3C"/>
      </a:accent2>
      <a:accent3>
        <a:srgbClr val="FFCD00"/>
      </a:accent3>
      <a:accent4>
        <a:srgbClr val="FF9B00"/>
      </a:accent4>
      <a:accent5>
        <a:srgbClr val="967DFF"/>
      </a:accent5>
      <a:accent6>
        <a:srgbClr val="F04AC1"/>
      </a:accent6>
      <a:hlink>
        <a:srgbClr val="2E69FF"/>
      </a:hlink>
      <a:folHlink>
        <a:srgbClr val="967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Business Finland">
  <a:themeElements>
    <a:clrScheme name="Business Finland">
      <a:dk1>
        <a:srgbClr val="002EA2"/>
      </a:dk1>
      <a:lt1>
        <a:sysClr val="window" lastClr="FFFFFF"/>
      </a:lt1>
      <a:dk2>
        <a:srgbClr val="3A3838"/>
      </a:dk2>
      <a:lt2>
        <a:srgbClr val="E7E6E6"/>
      </a:lt2>
      <a:accent1>
        <a:srgbClr val="00AAFF"/>
      </a:accent1>
      <a:accent2>
        <a:srgbClr val="64DC3C"/>
      </a:accent2>
      <a:accent3>
        <a:srgbClr val="FFCD00"/>
      </a:accent3>
      <a:accent4>
        <a:srgbClr val="FF9B00"/>
      </a:accent4>
      <a:accent5>
        <a:srgbClr val="967DFF"/>
      </a:accent5>
      <a:accent6>
        <a:srgbClr val="F04AC1"/>
      </a:accent6>
      <a:hlink>
        <a:srgbClr val="2E69FF"/>
      </a:hlink>
      <a:folHlink>
        <a:srgbClr val="967DFF"/>
      </a:folHlink>
    </a:clrScheme>
    <a:fontScheme name="Business Finland">
      <a:majorFont>
        <a:latin typeface="Tahoma"/>
        <a:ea typeface=""/>
        <a:cs typeface=""/>
      </a:majorFont>
      <a:minorFont>
        <a:latin typeface="Tahoma"/>
        <a:ea typeface=""/>
        <a:cs typeface=""/>
      </a:minorFont>
    </a:fontScheme>
    <a:fmtScheme name="Hienovaraisen yhtenäin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Finland_ppt-template_16-9" id="{01B5423C-B2CC-4E34-BE27-F490EA31DB18}" vid="{A437982F-9A25-4920-9298-5F4612E203C0}"/>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869</TotalTime>
  <Words>984</Words>
  <Application>Microsoft Office PowerPoint</Application>
  <PresentationFormat>Widescreen</PresentationFormat>
  <Paragraphs>158</Paragraphs>
  <Slides>12</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Arial</vt:lpstr>
      <vt:lpstr>Calibri</vt:lpstr>
      <vt:lpstr>Finlandica</vt:lpstr>
      <vt:lpstr>Noto Sans Symbols</vt:lpstr>
      <vt:lpstr>Tahoma</vt:lpstr>
      <vt:lpstr>Verdana</vt:lpstr>
      <vt:lpstr>Wingdings</vt:lpstr>
      <vt:lpstr>Office Theme</vt:lpstr>
      <vt:lpstr>1_Business Finland</vt:lpstr>
      <vt:lpstr>3_Business Finland</vt:lpstr>
      <vt:lpstr>PowerPoint Presentation</vt:lpstr>
      <vt:lpstr>Verkkokauppaprojekti</vt:lpstr>
      <vt:lpstr>Rahoitus verkkokaupan suunnitteluvaiheessa</vt:lpstr>
      <vt:lpstr>Rahoitus verkkokaupan rakentamisvaiheessa</vt:lpstr>
      <vt:lpstr>Rahoitus verkkokaupan markkinoinnissa</vt:lpstr>
      <vt:lpstr>Rahoitus verkkokaupan kehittämisessä</vt:lpstr>
      <vt:lpstr>PowerPoint Presentation</vt:lpstr>
      <vt:lpstr>Yhteenveto – Verkkokaupan perustaminen ja kehittäminen - esimerkki</vt:lpstr>
      <vt:lpstr>ESIMERKKI: Verkkokauppaa aloittava mikroyrittäjä</vt:lpstr>
      <vt:lpstr>ESIMERKKI: Verkkokauppaa aloittava pk-yritys</vt:lpstr>
      <vt:lpstr>ESIMERKKI: Verkkokauppa, joka kehittää toimintaansa</vt:lpstr>
      <vt:lpstr>Kannattaa liittyä Facebookin Verkkokauppiaat-ryhmään ja osallistua koulutukseen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Verkkokaupan perustamisen rahoittaminen</dc:title>
  <dc:creator>Kalander Aija</dc:creator>
  <cp:lastModifiedBy>Kalander Aija</cp:lastModifiedBy>
  <cp:revision>54</cp:revision>
  <dcterms:modified xsi:type="dcterms:W3CDTF">2020-04-15T11:41:41Z</dcterms:modified>
</cp:coreProperties>
</file>