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3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72" y="1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07E2-B232-4BBC-9C75-88C396B19403}" type="datetimeFigureOut">
              <a:rPr lang="fi-FI" smtClean="0"/>
              <a:t>17.8.2020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43D6-8DDC-457A-8BB8-9D0A7A48F1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8186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07E2-B232-4BBC-9C75-88C396B19403}" type="datetimeFigureOut">
              <a:rPr lang="fi-FI" smtClean="0"/>
              <a:t>17.8.2020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43D6-8DDC-457A-8BB8-9D0A7A48F1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4299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07E2-B232-4BBC-9C75-88C396B19403}" type="datetimeFigureOut">
              <a:rPr lang="fi-FI" smtClean="0"/>
              <a:t>17.8.2020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43D6-8DDC-457A-8BB8-9D0A7A48F1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075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07E2-B232-4BBC-9C75-88C396B19403}" type="datetimeFigureOut">
              <a:rPr lang="fi-FI" smtClean="0"/>
              <a:t>17.8.2020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43D6-8DDC-457A-8BB8-9D0A7A48F1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759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07E2-B232-4BBC-9C75-88C396B19403}" type="datetimeFigureOut">
              <a:rPr lang="fi-FI" smtClean="0"/>
              <a:t>17.8.2020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43D6-8DDC-457A-8BB8-9D0A7A48F1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0829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07E2-B232-4BBC-9C75-88C396B19403}" type="datetimeFigureOut">
              <a:rPr lang="fi-FI" smtClean="0"/>
              <a:t>17.8.2020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43D6-8DDC-457A-8BB8-9D0A7A48F1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2934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07E2-B232-4BBC-9C75-88C396B19403}" type="datetimeFigureOut">
              <a:rPr lang="fi-FI" smtClean="0"/>
              <a:t>17.8.2020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43D6-8DDC-457A-8BB8-9D0A7A48F1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2015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07E2-B232-4BBC-9C75-88C396B19403}" type="datetimeFigureOut">
              <a:rPr lang="fi-FI" smtClean="0"/>
              <a:t>17.8.2020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43D6-8DDC-457A-8BB8-9D0A7A48F1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4964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07E2-B232-4BBC-9C75-88C396B19403}" type="datetimeFigureOut">
              <a:rPr lang="fi-FI" smtClean="0"/>
              <a:t>17.8.2020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43D6-8DDC-457A-8BB8-9D0A7A48F1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1838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07E2-B232-4BBC-9C75-88C396B19403}" type="datetimeFigureOut">
              <a:rPr lang="fi-FI" smtClean="0"/>
              <a:t>17.8.2020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43D6-8DDC-457A-8BB8-9D0A7A48F1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9597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07E2-B232-4BBC-9C75-88C396B19403}" type="datetimeFigureOut">
              <a:rPr lang="fi-FI" smtClean="0"/>
              <a:t>17.8.2020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43D6-8DDC-457A-8BB8-9D0A7A48F1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6637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F07E2-B232-4BBC-9C75-88C396B19403}" type="datetimeFigureOut">
              <a:rPr lang="fi-FI" smtClean="0"/>
              <a:t>17.8.2020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943D6-8DDC-457A-8BB8-9D0A7A48F1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670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tapahtumat.tekes.fi/tapahtuma/kasvumoottorien_alustayhtio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067772"/>
            <a:ext cx="9585278" cy="2387600"/>
          </a:xfrm>
        </p:spPr>
        <p:txBody>
          <a:bodyPr/>
          <a:lstStyle/>
          <a:p>
            <a:r>
              <a:rPr lang="fi-FI" dirty="0" smtClean="0"/>
              <a:t>Kasvumoottorikilpailutus nro 3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sz="3200" dirty="0" smtClean="0"/>
              <a:t>Hakemuksen </a:t>
            </a:r>
            <a:r>
              <a:rPr lang="fi-FI" sz="3200" dirty="0" err="1" smtClean="0"/>
              <a:t>pitchausesityksen</a:t>
            </a:r>
            <a:r>
              <a:rPr lang="fi-FI" sz="3200" dirty="0" smtClean="0"/>
              <a:t> runko </a:t>
            </a:r>
            <a:r>
              <a:rPr lang="fi-FI" sz="3200" dirty="0" smtClean="0"/>
              <a:t>syyskuu </a:t>
            </a:r>
            <a:r>
              <a:rPr lang="fi-FI" sz="3200" dirty="0" smtClean="0"/>
              <a:t>2020</a:t>
            </a:r>
            <a:r>
              <a:rPr lang="fi-FI" dirty="0" smtClean="0"/>
              <a:t/>
            </a:r>
            <a:br>
              <a:rPr lang="fi-FI" dirty="0" smtClean="0"/>
            </a:br>
            <a:endParaRPr lang="fi-FI" dirty="0" smtClean="0"/>
          </a:p>
          <a:p>
            <a:r>
              <a:rPr lang="fi-FI" dirty="0" smtClean="0"/>
              <a:t>Diat ovat 3-6 keskeisimmät esityksen kannalta</a:t>
            </a:r>
          </a:p>
          <a:p>
            <a:r>
              <a:rPr lang="fi-FI" dirty="0" smtClean="0"/>
              <a:t>Esitysaineistoon ei tule laittaa liikesalaisuuksia</a:t>
            </a:r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15576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Tilannekuva, ratkaisun tarve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sz="2400" u="sng" dirty="0" smtClean="0"/>
              <a:t>Hyvin lyhyesti</a:t>
            </a:r>
            <a:r>
              <a:rPr lang="fi-FI" sz="2400" dirty="0" smtClean="0"/>
              <a:t>: </a:t>
            </a:r>
          </a:p>
          <a:p>
            <a:pPr marL="0" indent="0">
              <a:buNone/>
            </a:pPr>
            <a:endParaRPr lang="fi-FI" sz="2400" dirty="0" smtClean="0"/>
          </a:p>
          <a:p>
            <a:r>
              <a:rPr lang="fi-FI" sz="2400" dirty="0" smtClean="0"/>
              <a:t>Aiheen globaali merkittävyys, markkinan koko </a:t>
            </a:r>
          </a:p>
          <a:p>
            <a:endParaRPr lang="fi-FI" sz="2400" dirty="0" smtClean="0"/>
          </a:p>
          <a:p>
            <a:r>
              <a:rPr lang="fi-FI" sz="2400" dirty="0" smtClean="0"/>
              <a:t>Suomen tilanne, potentiaali</a:t>
            </a:r>
          </a:p>
          <a:p>
            <a:pPr marL="0" indent="0">
              <a:buNone/>
            </a:pP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526335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Alustayhtiön esittely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Omistus, henkilöstö, milloin perustettu, rakenne, resurssit ja kasvuvisio. Rahoitustilanne</a:t>
            </a:r>
          </a:p>
          <a:p>
            <a:endParaRPr lang="fi-FI" dirty="0" smtClean="0"/>
          </a:p>
          <a:p>
            <a:r>
              <a:rPr lang="fi-FI" dirty="0" smtClean="0"/>
              <a:t>Tiimi. Kaavaillun operatiivisen johdon ja kanssasijoittajien osaaminen ja tausta.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15896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Liiketoimintamalli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Liiketoimintamalli (Business </a:t>
            </a:r>
            <a:r>
              <a:rPr lang="fi-FI" dirty="0" err="1" smtClean="0"/>
              <a:t>Model</a:t>
            </a:r>
            <a:r>
              <a:rPr lang="fi-FI" dirty="0" smtClean="0"/>
              <a:t> </a:t>
            </a:r>
            <a:r>
              <a:rPr lang="fi-FI" dirty="0" err="1" smtClean="0"/>
              <a:t>Canvas</a:t>
            </a:r>
            <a:r>
              <a:rPr lang="fi-FI" dirty="0" smtClean="0"/>
              <a:t>-pohjalle)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81005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Ekosysteemin kuvaus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 smtClean="0"/>
              <a:t>Graafinen kuvaus ekosysteemistä, ketkä mukana ja missä roolissa</a:t>
            </a:r>
          </a:p>
          <a:p>
            <a:endParaRPr lang="fi-FI" sz="2400" dirty="0" smtClean="0"/>
          </a:p>
          <a:p>
            <a:r>
              <a:rPr lang="fi-FI" sz="2400" dirty="0" smtClean="0"/>
              <a:t>Esimerkkejä ekosysteemikuvauksista (</a:t>
            </a:r>
            <a:r>
              <a:rPr lang="fi-FI" sz="2400" dirty="0" err="1" smtClean="0"/>
              <a:t>esim</a:t>
            </a:r>
            <a:r>
              <a:rPr lang="fi-FI" sz="2400" dirty="0" smtClean="0"/>
              <a:t> Kyyti Group sivu 3, Suomen Tilaajavastuu sivu 5, </a:t>
            </a:r>
            <a:r>
              <a:rPr lang="fi-FI" sz="2400" dirty="0" err="1" smtClean="0"/>
              <a:t>Vedia</a:t>
            </a:r>
            <a:r>
              <a:rPr lang="fi-FI" sz="2400" dirty="0" smtClean="0"/>
              <a:t> s 6): </a:t>
            </a:r>
            <a:r>
              <a:rPr lang="fi-FI" sz="2400" dirty="0" smtClean="0">
                <a:hlinkClick r:id="rId2"/>
              </a:rPr>
              <a:t>https://tapahtumat.tekes.fi/tapahtuma/kasvumoottorien_alustayhtiot</a:t>
            </a:r>
            <a:endParaRPr lang="fi-FI" sz="2400" dirty="0" smtClean="0"/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4023424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Vaikuttavuus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Vaikuttavuustaulukko hakemuksesta (alustayhtiö &amp; ekosysteemin osapuolet), välilliset hyödyt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32215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Pääomalainan käyttö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Alustava ajatus tarvittavasta lainamäärästä, takaisinmaksusuunnitelmasta, luvatusta tuotosta/korosta (näitä asioita täsmennetään mahdollisissa jatkoneuvotteluissa)</a:t>
            </a:r>
          </a:p>
          <a:p>
            <a:endParaRPr lang="fi-FI" dirty="0" smtClean="0"/>
          </a:p>
          <a:p>
            <a:r>
              <a:rPr lang="fi-FI" dirty="0" smtClean="0"/>
              <a:t>Pääomalainan käyttökohteet, eli toimenpidesuunnitelma ekosysteemin vahvistamiseksi ja alustayhtiön kehittämiseksi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35941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142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Office-teema</vt:lpstr>
      <vt:lpstr>Kasvumoottorikilpailutus nro 3</vt:lpstr>
      <vt:lpstr>Tilannekuva, ratkaisun tarve</vt:lpstr>
      <vt:lpstr>Alustayhtiön esittely</vt:lpstr>
      <vt:lpstr>Liiketoimintamalli</vt:lpstr>
      <vt:lpstr>Ekosysteemin kuvaus</vt:lpstr>
      <vt:lpstr>Vaikuttavuus</vt:lpstr>
      <vt:lpstr>Pääomalainan käyttö</vt:lpstr>
    </vt:vector>
  </TitlesOfParts>
  <Company>TEKES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Kasvumoottorikilpailutus</dc:title>
  <dc:creator>Wikman Karin</dc:creator>
  <cp:lastModifiedBy>Mörk Pia</cp:lastModifiedBy>
  <cp:revision>11</cp:revision>
  <dcterms:created xsi:type="dcterms:W3CDTF">2019-03-11T10:14:31Z</dcterms:created>
  <dcterms:modified xsi:type="dcterms:W3CDTF">2020-08-17T14:18:39Z</dcterms:modified>
</cp:coreProperties>
</file>